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42" w:rightFromText="142" w:vertAnchor="text" w:horzAnchor="page" w:tblpX="1419" w:tblpY="1"/>
        <w:tblOverlap w:val="never"/>
        <w:tblW w:w="9519" w:type="dxa"/>
        <w:tblCellMar>
          <w:left w:w="0" w:type="dxa"/>
          <w:right w:w="0" w:type="dxa"/>
        </w:tblCellMar>
        <w:tblLook w:val="04A0" w:firstRow="1" w:lastRow="0" w:firstColumn="1" w:lastColumn="0" w:noHBand="0" w:noVBand="1"/>
      </w:tblPr>
      <w:tblGrid>
        <w:gridCol w:w="9519"/>
      </w:tblGrid>
      <w:tr w:rsidR="00ED42B9" w:rsidRPr="00B547D0" w14:paraId="1FACDB68" w14:textId="77777777" w:rsidTr="00323637">
        <w:trPr>
          <w:trHeight w:hRule="exact" w:val="1134"/>
        </w:trPr>
        <w:tc>
          <w:tcPr>
            <w:tcW w:w="9519" w:type="dxa"/>
          </w:tcPr>
          <w:p w14:paraId="27B6822E" w14:textId="77777777" w:rsidR="00ED42B9" w:rsidRPr="00B547D0" w:rsidRDefault="00ED42B9" w:rsidP="00323637"/>
        </w:tc>
      </w:tr>
      <w:tr w:rsidR="00ED42B9" w:rsidRPr="00B547D0" w14:paraId="0957E51E" w14:textId="77777777" w:rsidTr="00323637">
        <w:trPr>
          <w:trHeight w:hRule="exact" w:val="680"/>
        </w:trPr>
        <w:sdt>
          <w:sdtPr>
            <w:alias w:val="CustomElements.DocParam.Row1"/>
            <w:id w:val="1942019139"/>
            <w:placeholder>
              <w:docPart w:val="55ECFBF6954546B0B8C85FA402D1D9C4"/>
            </w:placeholder>
            <w:dataBinding w:xpath="//Text[@id='CustomElements.DocParam.Row1']" w:storeItemID="{F22F3C86-AF37-45AB-9BCC-E6E465A3569B}"/>
            <w:text w:multiLine="1"/>
          </w:sdtPr>
          <w:sdtEndPr/>
          <w:sdtContent>
            <w:tc>
              <w:tcPr>
                <w:tcW w:w="9519" w:type="dxa"/>
              </w:tcPr>
              <w:p w14:paraId="4569DD34" w14:textId="3BBD55F8" w:rsidR="00ED42B9" w:rsidRPr="00B547D0" w:rsidRDefault="00E22589" w:rsidP="003B0A8D">
                <w:pPr>
                  <w:pStyle w:val="GTitelgrauklein"/>
                </w:pPr>
                <w:r>
                  <w:t>Beschaffung von Ingenieurdienstleistungen im offenen Verfahren</w:t>
                </w:r>
              </w:p>
            </w:tc>
          </w:sdtContent>
        </w:sdt>
      </w:tr>
      <w:tr w:rsidR="008B27F7" w:rsidRPr="00B547D0" w14:paraId="208250E3" w14:textId="77777777" w:rsidTr="00323637">
        <w:trPr>
          <w:trHeight w:hRule="exact" w:val="3572"/>
        </w:trPr>
        <w:tc>
          <w:tcPr>
            <w:tcW w:w="9519" w:type="dxa"/>
          </w:tcPr>
          <w:sdt>
            <w:sdtPr>
              <w:alias w:val="CustomElements.DocParam.Row2"/>
              <w:id w:val="-1746104888"/>
              <w:placeholder>
                <w:docPart w:val="55ECFBF6954546B0B8C85FA402D1D9C4"/>
              </w:placeholder>
              <w:dataBinding w:xpath="//Text[@id='CustomElements.DocParam.Row2']" w:storeItemID="{F22F3C86-AF37-45AB-9BCC-E6E465A3569B}"/>
              <w:text w:multiLine="1"/>
            </w:sdtPr>
            <w:sdtEndPr/>
            <w:sdtContent>
              <w:p w14:paraId="0BFD5F7B" w14:textId="1D95439C" w:rsidR="008B27F7" w:rsidRPr="00B547D0" w:rsidRDefault="00BA7D3E" w:rsidP="00DA149F">
                <w:pPr>
                  <w:pStyle w:val="GInfo"/>
                </w:pPr>
                <w:r>
                  <w:t xml:space="preserve">Sanierung </w:t>
                </w:r>
                <w:proofErr w:type="spellStart"/>
                <w:r>
                  <w:t>Dietlikonstrasse</w:t>
                </w:r>
                <w:proofErr w:type="spellEnd"/>
                <w:r>
                  <w:t xml:space="preserve">, Abschnitt </w:t>
                </w:r>
                <w:proofErr w:type="spellStart"/>
                <w:r>
                  <w:t>Chriesbach</w:t>
                </w:r>
                <w:proofErr w:type="spellEnd"/>
                <w:r>
                  <w:t xml:space="preserve"> bis Wangenstrasse</w:t>
                </w:r>
              </w:p>
            </w:sdtContent>
          </w:sdt>
          <w:sdt>
            <w:sdtPr>
              <w:alias w:val="CustomElements.DocParam.Row3"/>
              <w:id w:val="-879779474"/>
              <w:placeholder>
                <w:docPart w:val="55ECFBF6954546B0B8C85FA402D1D9C4"/>
              </w:placeholder>
              <w:dataBinding w:xpath="//Text[@id='CustomElements.DocParam.Row3']" w:storeItemID="{F22F3C86-AF37-45AB-9BCC-E6E465A3569B}"/>
              <w:text w:multiLine="1"/>
            </w:sdtPr>
            <w:sdtEndPr/>
            <w:sdtContent>
              <w:p w14:paraId="1244B246" w14:textId="0B4A5243" w:rsidR="007D3743" w:rsidRPr="00B547D0" w:rsidRDefault="00E22589" w:rsidP="003B0A8D">
                <w:pPr>
                  <w:pStyle w:val="GTitelgrauklein"/>
                </w:pPr>
                <w:r>
                  <w:t>Leitfaden zum Angebot</w:t>
                </w:r>
              </w:p>
            </w:sdtContent>
          </w:sdt>
          <w:p w14:paraId="7077F0EF" w14:textId="77777777" w:rsidR="007D3743" w:rsidRPr="00B547D0" w:rsidRDefault="007D3743" w:rsidP="00323637">
            <w:pPr>
              <w:pStyle w:val="BerichtOfferteDetails"/>
              <w:rPr>
                <w:rFonts w:cs="Segoe UI"/>
              </w:rPr>
            </w:pPr>
          </w:p>
          <w:sdt>
            <w:sdtPr>
              <w:alias w:val="CustomElements.DocParam.Row4"/>
              <w:id w:val="226347470"/>
              <w:placeholder>
                <w:docPart w:val="55ECFBF6954546B0B8C85FA402D1D9C4"/>
              </w:placeholder>
              <w:dataBinding w:xpath="//Text[@id='CustomElements.DocParam.Row4']" w:storeItemID="{F22F3C86-AF37-45AB-9BCC-E6E465A3569B}"/>
              <w:text w:multiLine="1"/>
            </w:sdtPr>
            <w:sdtEndPr/>
            <w:sdtContent>
              <w:p w14:paraId="4462E1EE" w14:textId="16B21382" w:rsidR="007D3743" w:rsidRPr="00B547D0" w:rsidRDefault="00B547D0" w:rsidP="00221A3D">
                <w:pPr>
                  <w:pStyle w:val="GTitelgrauklein"/>
                </w:pPr>
                <w:r>
                  <w:t xml:space="preserve"> </w:t>
                </w:r>
              </w:p>
            </w:sdtContent>
          </w:sdt>
        </w:tc>
      </w:tr>
      <w:tr w:rsidR="008B27F7" w:rsidRPr="00B547D0" w14:paraId="58F8B496" w14:textId="77777777" w:rsidTr="00323637">
        <w:trPr>
          <w:trHeight w:hRule="exact" w:val="680"/>
        </w:trPr>
        <w:sdt>
          <w:sdtPr>
            <w:alias w:val="CustomElements.DocParam.Row5"/>
            <w:id w:val="-1185279475"/>
            <w:placeholder>
              <w:docPart w:val="55ECFBF6954546B0B8C85FA402D1D9C4"/>
            </w:placeholder>
            <w:dataBinding w:xpath="//Text[@id='CustomElements.DocParam.Row5']" w:storeItemID="{F22F3C86-AF37-45AB-9BCC-E6E465A3569B}"/>
            <w:text w:multiLine="1"/>
          </w:sdtPr>
          <w:sdtEndPr/>
          <w:sdtContent>
            <w:tc>
              <w:tcPr>
                <w:tcW w:w="9519" w:type="dxa"/>
              </w:tcPr>
              <w:p w14:paraId="4265DDBF" w14:textId="77777777" w:rsidR="008B27F7" w:rsidRPr="00B547D0" w:rsidRDefault="00D7655E" w:rsidP="003B0A8D">
                <w:pPr>
                  <w:pStyle w:val="GStandard"/>
                </w:pPr>
                <w:r w:rsidRPr="00B547D0">
                  <w:t xml:space="preserve"> </w:t>
                </w:r>
              </w:p>
            </w:tc>
          </w:sdtContent>
        </w:sdt>
      </w:tr>
    </w:tbl>
    <w:p w14:paraId="5834D447" w14:textId="77777777" w:rsidR="00323637" w:rsidRPr="00B547D0" w:rsidRDefault="00062B67" w:rsidP="00CC0EA7">
      <w:pPr>
        <w:pStyle w:val="GStandard"/>
      </w:pPr>
      <w:r w:rsidRPr="00B547D0">
        <w:rPr>
          <w:noProof/>
          <w:lang w:eastAsia="de-CH"/>
        </w:rPr>
        <mc:AlternateContent>
          <mc:Choice Requires="wps">
            <w:drawing>
              <wp:anchor distT="0" distB="0" distL="114300" distR="114300" simplePos="0" relativeHeight="251660288" behindDoc="0" locked="0" layoutInCell="1" allowOverlap="1" wp14:anchorId="5579C5F8" wp14:editId="3BACA99D">
                <wp:simplePos x="0" y="0"/>
                <wp:positionH relativeFrom="column">
                  <wp:posOffset>-20536</wp:posOffset>
                </wp:positionH>
                <wp:positionV relativeFrom="paragraph">
                  <wp:posOffset>-1069245</wp:posOffset>
                </wp:positionV>
                <wp:extent cx="6030000" cy="975600"/>
                <wp:effectExtent l="0" t="0" r="8890" b="0"/>
                <wp:wrapNone/>
                <wp:docPr id="10000" name="Textfeld 3"/>
                <wp:cNvGraphicFramePr/>
                <a:graphic xmlns:a="http://schemas.openxmlformats.org/drawingml/2006/main">
                  <a:graphicData uri="http://schemas.microsoft.com/office/word/2010/wordprocessingShape">
                    <wps:wsp>
                      <wps:cNvSpPr txBox="1"/>
                      <wps:spPr>
                        <a:xfrm>
                          <a:off x="0" y="0"/>
                          <a:ext cx="6030000" cy="975600"/>
                        </a:xfrm>
                        <a:prstGeom prst="rect">
                          <a:avLst/>
                        </a:prstGeom>
                        <a:solidFill>
                          <a:schemeClr val="lt1"/>
                        </a:solidFill>
                        <a:ln w="6350">
                          <a:noFill/>
                        </a:ln>
                      </wps:spPr>
                      <wps:txbx>
                        <w:txbxContent>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547D0" w14:paraId="11244C87"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547D0" w14:paraId="43BE0971"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192096" w14:paraId="3C657B06"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192096" w14:paraId="53D2CFA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192096" w14:paraId="4AED50A5"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059DB2AB"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6B7CE08F"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358FCFE1"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769C8BF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A7D3E" w14:paraId="5BB0A71E"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A7D3E" w14:paraId="650FC039"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E22589" w14:paraId="732594CE"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755CBA" w14:paraId="610A14DC"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E41252" w14:paraId="6F93F4F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E41252" w14:paraId="6EBE2A4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5C6DD6" w14:paraId="414DDA13" w14:textId="77777777" w:rsidTr="00EB17A1">
                                                                                                                        <w:trPr>
                                                                                                                          <w:trHeight w:val="709"/>
                                                                                                                        </w:trPr>
                                                                                                                        <w:tc>
                                                                                                                          <w:tcPr>
                                                                                                                            <w:tcW w:w="1134" w:type="dxa"/>
                                                                                                                            <w:hideMark/>
                                                                                                                          </w:tcPr>
                                                                                                                          <w:p w14:paraId="6C0D3EC7" w14:textId="77777777" w:rsidR="005C6DD6" w:rsidRDefault="005C6DD6" w:rsidP="00EB17A1">
                                                                                                                            <w:bookmarkStart w:id="0" w:name="cs_f9d570dada464dcca32bfba54858b12c" w:colFirst="0" w:colLast="0"/>
                                                                                                                            <w:r w:rsidRPr="00A96BA6">
                                                                                                                              <w:rPr>
                                                                                                                                <w:noProof/>
                                                                                                                                <w:lang w:eastAsia="de-CH"/>
                                                                                                                              </w:rPr>
                                                                                                                              <w:drawing>
                                                                                                                                <wp:inline distT="0" distB="0" distL="0" distR="0" wp14:anchorId="62B3DF32" wp14:editId="29866844">
                                                                                                                                  <wp:extent cx="457200" cy="533400"/>
                                                                                                                                  <wp:effectExtent l="0" t="0" r="0" b="0"/>
                                                                                                                                  <wp:docPr id="12" name="Grafik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fik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457200" cy="533400"/>
                                                                                                                                          </a:xfrm>
                                                                                                                                          <a:prstGeom prst="rect">
                                                                                                                                            <a:avLst/>
                                                                                                                                          </a:prstGeom>
                                                                                                                                          <a:noFill/>
                                                                                                                                          <a:ln>
                                                                                                                                            <a:noFill/>
                                                                                                                                          </a:ln>
                                                                                                                                        </pic:spPr>
                                                                                                                                      </pic:pic>
                                                                                                                                    </a:graphicData>
                                                                                                                                  </a:graphic>
                                                                                                                                </wp:inline>
                                                                                                                              </w:drawing>
                                                                                                                            </w:r>
                                                                                                                          </w:p>
                                                                                                                        </w:tc>
                                                                                                                        <w:tc>
                                                                                                                          <w:tcPr>
                                                                                                                            <w:tcW w:w="8364" w:type="dxa"/>
                                                                                                                            <w:hideMark/>
                                                                                                                          </w:tcPr>
                                                                                                                          <w:sdt>
                                                                                                                            <w:sdtPr>
                                                                                                                              <w:rPr>
                                                                                                                                <w:b/>
                                                                                                                                <w:sz w:val="28"/>
                                                                                                                                <w:szCs w:val="28"/>
                                                                                                                              </w:rPr>
                                                                                                                              <w:alias w:val="CustomElements.GmdKantonZH"/>
                                                                                                                              <w:id w:val="489835930"/>
                                                                                                                              <w:placeholder>
                                                                                                                                <w:docPart w:val="5366539EA8E54E688CD7D55D6F24D6BE"/>
                                                                                                                              </w:placeholder>
                                                                                                                              <w:dataBinding w:xpath="//Text[@id='CustomElements.GmdKantonZH']" w:storeItemID="{F22F3C86-AF37-45AB-9BCC-E6E465A3569B}"/>
                                                                                                                              <w:text w:multiLine="1"/>
                                                                                                                            </w:sdtPr>
                                                                                                                            <w:sdtEndPr/>
                                                                                                                            <w:sdtContent>
                                                                                                                              <w:p w14:paraId="532E4384" w14:textId="77777777" w:rsidR="005C6DD6" w:rsidRPr="00902AC7" w:rsidRDefault="005C6DD6" w:rsidP="00EB17A1">
                                                                                                                                <w:pPr>
                                                                                                                                  <w:rPr>
                                                                                                                                    <w:b/>
                                                                                                                                    <w:sz w:val="28"/>
                                                                                                                                    <w:szCs w:val="28"/>
                                                                                                                                  </w:rPr>
                                                                                                                                </w:pPr>
                                                                                                                                <w:r w:rsidRPr="00902AC7">
                                                                                                                                  <w:rPr>
                                                                                                                                    <w:b/>
                                                                                                                                    <w:sz w:val="28"/>
                                                                                                                                    <w:szCs w:val="28"/>
                                                                                                                                  </w:rPr>
                                                                                                                                  <w:t xml:space="preserve"> </w:t>
                                                                                                                                </w:r>
                                                                                                                              </w:p>
                                                                                                                            </w:sdtContent>
                                                                                                                          </w:sdt>
                                                                                                                          <w:p w14:paraId="30E0F619" w14:textId="1276D438" w:rsidR="005C6DD6" w:rsidRDefault="003F3323" w:rsidP="00EB17A1">
                                                                                                                            <w:pPr>
                                                                                                                              <w:rPr>
                                                                                                                                <w:b/>
                                                                                                                                <w:sz w:val="28"/>
                                                                                                                                <w:szCs w:val="28"/>
                                                                                                                              </w:rPr>
                                                                                                                            </w:pPr>
                                                                                                                            <w:sdt>
                                                                                                                              <w:sdtPr>
                                                                                                                                <w:rPr>
                                                                                                                                  <w:b/>
                                                                                                                                  <w:sz w:val="28"/>
                                                                                                                                  <w:szCs w:val="28"/>
                                                                                                                                </w:rPr>
                                                                                                                                <w:alias w:val="DocParam.GdeTyp"/>
                                                                                                                                <w:id w:val="1695414730"/>
                                                                                                                                <w:placeholder>
                                                                                                                                  <w:docPart w:val="9F2A422A580B46D399497BE16490C274"/>
                                                                                                                                </w:placeholder>
                                                                                                                                <w:dataBinding w:xpath="//Text[@id='DocParam.GdeTyp']" w:storeItemID="{F22F3C86-AF37-45AB-9BCC-E6E465A3569B}"/>
                                                                                                                                <w:text w:multiLine="1"/>
                                                                                                                              </w:sdtPr>
                                                                                                                              <w:sdtEndPr/>
                                                                                                                              <w:sdtContent>
                                                                                                                                <w:r w:rsidR="005C6DD6">
                                                                                                                                  <w:rPr>
                                                                                                                                    <w:b/>
                                                                                                                                    <w:sz w:val="28"/>
                                                                                                                                    <w:szCs w:val="28"/>
                                                                                                                                  </w:rPr>
                                                                                                                                  <w:t>Stadt</w:t>
                                                                                                                                </w:r>
                                                                                                                              </w:sdtContent>
                                                                                                                            </w:sdt>
                                                                                                                            <w:r w:rsidR="005C6DD6" w:rsidRPr="0079031E">
                                                                                                                              <w:rPr>
                                                                                                                                <w:b/>
                                                                                                                                <w:sz w:val="28"/>
                                                                                                                                <w:szCs w:val="28"/>
                                                                                                                              </w:rPr>
                                                                                                                              <w:t xml:space="preserve"> </w:t>
                                                                                                                            </w:r>
                                                                                                                            <w:sdt>
                                                                                                                              <w:sdtPr>
                                                                                                                                <w:rPr>
                                                                                                                                  <w:b/>
                                                                                                                                  <w:sz w:val="28"/>
                                                                                                                                  <w:szCs w:val="28"/>
                                                                                                                                </w:rPr>
                                                                                                                                <w:alias w:val="DocParam.Gemeinde"/>
                                                                                                                                <w:id w:val="703981562"/>
                                                                                                                                <w:placeholder>
                                                                                                                                  <w:docPart w:val="9F2A422A580B46D399497BE16490C274"/>
                                                                                                                                </w:placeholder>
                                                                                                                                <w:dataBinding w:xpath="//Text[@id='DocParam.Gemeinde']" w:storeItemID="{F22F3C86-AF37-45AB-9BCC-E6E465A3569B}"/>
                                                                                                                                <w:text w:multiLine="1"/>
                                                                                                                              </w:sdtPr>
                                                                                                                              <w:sdtEndPr/>
                                                                                                                              <w:sdtContent>
                                                                                                                                <w:r w:rsidR="005C6DD6">
                                                                                                                                  <w:rPr>
                                                                                                                                    <w:b/>
                                                                                                                                    <w:sz w:val="28"/>
                                                                                                                                    <w:szCs w:val="28"/>
                                                                                                                                  </w:rPr>
                                                                                                                                  <w:t>Dübendorf</w:t>
                                                                                                                                </w:r>
                                                                                                                              </w:sdtContent>
                                                                                                                            </w:sdt>
                                                                                                                          </w:p>
                                                                                                                        </w:tc>
                                                                                                                      </w:tr>
                                                                                                                    </w:tbl>
                                                                                                                    <w:p w14:paraId="336ACF60" w14:textId="66D9F131" w:rsidR="00E41252" w:rsidRDefault="005C6DD6" w:rsidP="00EB17A1">
                                                                                                                      <w:r>
                                                                                                                        <w:rPr>
                                                                                                                          <w:noProof/>
                                                                                                                          <w:lang w:eastAsia="de-CH"/>
                                                                                                                        </w:rPr>
                                                                                                                        <w:t xml:space="preserve"> </w:t>
                                                                                                                      </w:r>
                                                                                                                    </w:p>
                                                                                                                  </w:tc>
                                                                                                                  <w:tc>
                                                                                                                    <w:tcPr>
                                                                                                                      <w:tcW w:w="8364" w:type="dxa"/>
                                                                                                                      <w:hideMark/>
                                                                                                                    </w:tcPr>
                                                                                                                    <w:sdt>
                                                                                                                      <w:sdtPr>
                                                                                                                        <w:rPr>
                                                                                                                          <w:b/>
                                                                                                                          <w:sz w:val="28"/>
                                                                                                                          <w:szCs w:val="28"/>
                                                                                                                        </w:rPr>
                                                                                                                        <w:alias w:val="CustomElements.GmdKantonZH"/>
                                                                                                                        <w:id w:val="-2062238074"/>
                                                                                                                        <w:placeholder>
                                                                                                                          <w:docPart w:val="BBE3A72B19054E848ED7AA8615138A33"/>
                                                                                                                        </w:placeholder>
                                                                                                                        <w:dataBinding w:xpath="//Text[@id='CustomElements.GmdKantonZH']" w:storeItemID="{F22F3C86-AF37-45AB-9BCC-E6E465A3569B}"/>
                                                                                                                        <w:text w:multiLine="1"/>
                                                                                                                      </w:sdtPr>
                                                                                                                      <w:sdtEndPr/>
                                                                                                                      <w:sdtContent>
                                                                                                                        <w:p w14:paraId="23A25E1C" w14:textId="77777777" w:rsidR="00E41252" w:rsidRPr="00902AC7" w:rsidRDefault="00E41252" w:rsidP="00EB17A1">
                                                                                                                          <w:pPr>
                                                                                                                            <w:rPr>
                                                                                                                              <w:b/>
                                                                                                                              <w:sz w:val="28"/>
                                                                                                                              <w:szCs w:val="28"/>
                                                                                                                            </w:rPr>
                                                                                                                          </w:pPr>
                                                                                                                          <w:r w:rsidRPr="00902AC7">
                                                                                                                            <w:rPr>
                                                                                                                              <w:b/>
                                                                                                                              <w:sz w:val="28"/>
                                                                                                                              <w:szCs w:val="28"/>
                                                                                                                            </w:rPr>
                                                                                                                            <w:t xml:space="preserve"> </w:t>
                                                                                                                          </w:r>
                                                                                                                        </w:p>
                                                                                                                      </w:sdtContent>
                                                                                                                    </w:sdt>
                                                                                                                    <w:p w14:paraId="27010F8C" w14:textId="245B844F" w:rsidR="00E41252" w:rsidRDefault="003F3323" w:rsidP="00EB17A1">
                                                                                                                      <w:pPr>
                                                                                                                        <w:rPr>
                                                                                                                          <w:b/>
                                                                                                                          <w:sz w:val="28"/>
                                                                                                                          <w:szCs w:val="28"/>
                                                                                                                        </w:rPr>
                                                                                                                      </w:pPr>
                                                                                                                      <w:sdt>
                                                                                                                        <w:sdtPr>
                                                                                                                          <w:rPr>
                                                                                                                            <w:b/>
                                                                                                                            <w:sz w:val="28"/>
                                                                                                                            <w:szCs w:val="28"/>
                                                                                                                          </w:rPr>
                                                                                                                          <w:alias w:val="DocParam.GdeTyp"/>
                                                                                                                          <w:id w:val="-2014987263"/>
                                                                                                                          <w:placeholder>
                                                                                                                            <w:docPart w:val="CF120D1B15F64444ADC8F726CB4CBDAF"/>
                                                                                                                          </w:placeholder>
                                                                                                                          <w:dataBinding w:xpath="//Text[@id='DocParam.GdeTyp']" w:storeItemID="{F22F3C86-AF37-45AB-9BCC-E6E465A3569B}"/>
                                                                                                                          <w:text w:multiLine="1"/>
                                                                                                                        </w:sdtPr>
                                                                                                                        <w:sdtEndPr/>
                                                                                                                        <w:sdtContent>
                                                                                                                          <w:r w:rsidR="00E41252">
                                                                                                                            <w:rPr>
                                                                                                                              <w:b/>
                                                                                                                              <w:sz w:val="28"/>
                                                                                                                              <w:szCs w:val="28"/>
                                                                                                                            </w:rPr>
                                                                                                                            <w:t>Stadt</w:t>
                                                                                                                          </w:r>
                                                                                                                        </w:sdtContent>
                                                                                                                      </w:sdt>
                                                                                                                      <w:r w:rsidR="00E41252" w:rsidRPr="0079031E">
                                                                                                                        <w:rPr>
                                                                                                                          <w:b/>
                                                                                                                          <w:sz w:val="28"/>
                                                                                                                          <w:szCs w:val="28"/>
                                                                                                                        </w:rPr>
                                                                                                                        <w:t xml:space="preserve"> </w:t>
                                                                                                                      </w:r>
                                                                                                                      <w:sdt>
                                                                                                                        <w:sdtPr>
                                                                                                                          <w:rPr>
                                                                                                                            <w:b/>
                                                                                                                            <w:sz w:val="28"/>
                                                                                                                            <w:szCs w:val="28"/>
                                                                                                                          </w:rPr>
                                                                                                                          <w:alias w:val="DocParam.Gemeinde"/>
                                                                                                                          <w:id w:val="-965889714"/>
                                                                                                                          <w:placeholder>
                                                                                                                            <w:docPart w:val="CF120D1B15F64444ADC8F726CB4CBDAF"/>
                                                                                                                          </w:placeholder>
                                                                                                                          <w:dataBinding w:xpath="//Text[@id='DocParam.Gemeinde']" w:storeItemID="{F22F3C86-AF37-45AB-9BCC-E6E465A3569B}"/>
                                                                                                                          <w:text w:multiLine="1"/>
                                                                                                                        </w:sdtPr>
                                                                                                                        <w:sdtEndPr/>
                                                                                                                        <w:sdtContent>
                                                                                                                          <w:r w:rsidR="00E41252">
                                                                                                                            <w:rPr>
                                                                                                                              <w:b/>
                                                                                                                              <w:sz w:val="28"/>
                                                                                                                              <w:szCs w:val="28"/>
                                                                                                                            </w:rPr>
                                                                                                                            <w:t>Dübendorf</w:t>
                                                                                                                          </w:r>
                                                                                                                        </w:sdtContent>
                                                                                                                      </w:sdt>
                                                                                                                    </w:p>
                                                                                                                  </w:tc>
                                                                                                                </w:tr>
                                                                                                              </w:tbl>
                                                                                                              <w:bookmarkEnd w:id="0"/>
                                                                                                              <w:p w14:paraId="41C2ECDC" w14:textId="206171C3" w:rsidR="00E41252" w:rsidRDefault="00E41252" w:rsidP="00EB17A1">
                                                                                                                <w:r>
                                                                                                                  <w:rPr>
                                                                                                                    <w:noProof/>
                                                                                                                    <w:lang w:eastAsia="de-CH"/>
                                                                                                                  </w:rPr>
                                                                                                                  <w:t xml:space="preserve"> </w:t>
                                                                                                                </w:r>
                                                                                                              </w:p>
                                                                                                            </w:tc>
                                                                                                            <w:tc>
                                                                                                              <w:tcPr>
                                                                                                                <w:tcW w:w="8364" w:type="dxa"/>
                                                                                                                <w:hideMark/>
                                                                                                              </w:tcPr>
                                                                                                              <w:sdt>
                                                                                                                <w:sdtPr>
                                                                                                                  <w:rPr>
                                                                                                                    <w:b/>
                                                                                                                    <w:sz w:val="28"/>
                                                                                                                    <w:szCs w:val="28"/>
                                                                                                                  </w:rPr>
                                                                                                                  <w:alias w:val="CustomElements.GmdKantonZH"/>
                                                                                                                  <w:id w:val="255797120"/>
                                                                                                                  <w:placeholder>
                                                                                                                    <w:docPart w:val="7FF39DD913E64536AD2BEF938B22690D"/>
                                                                                                                  </w:placeholder>
                                                                                                                  <w:dataBinding w:xpath="//Text[@id='CustomElements.GmdKantonZH']" w:storeItemID="{F22F3C86-AF37-45AB-9BCC-E6E465A3569B}"/>
                                                                                                                  <w:text w:multiLine="1"/>
                                                                                                                </w:sdtPr>
                                                                                                                <w:sdtEndPr/>
                                                                                                                <w:sdtContent>
                                                                                                                  <w:p w14:paraId="6E057E06" w14:textId="77777777" w:rsidR="00E41252" w:rsidRPr="00902AC7" w:rsidRDefault="00E41252" w:rsidP="00EB17A1">
                                                                                                                    <w:pPr>
                                                                                                                      <w:rPr>
                                                                                                                        <w:b/>
                                                                                                                        <w:sz w:val="28"/>
                                                                                                                        <w:szCs w:val="28"/>
                                                                                                                      </w:rPr>
                                                                                                                    </w:pPr>
                                                                                                                    <w:r w:rsidRPr="00902AC7">
                                                                                                                      <w:rPr>
                                                                                                                        <w:b/>
                                                                                                                        <w:sz w:val="28"/>
                                                                                                                        <w:szCs w:val="28"/>
                                                                                                                      </w:rPr>
                                                                                                                      <w:t xml:space="preserve"> </w:t>
                                                                                                                    </w:r>
                                                                                                                  </w:p>
                                                                                                                </w:sdtContent>
                                                                                                              </w:sdt>
                                                                                                              <w:p w14:paraId="63C09EAB" w14:textId="2FB74E20" w:rsidR="00E41252" w:rsidRDefault="003F3323" w:rsidP="00EB17A1">
                                                                                                                <w:pPr>
                                                                                                                  <w:rPr>
                                                                                                                    <w:b/>
                                                                                                                    <w:sz w:val="28"/>
                                                                                                                    <w:szCs w:val="28"/>
                                                                                                                  </w:rPr>
                                                                                                                </w:pPr>
                                                                                                                <w:sdt>
                                                                                                                  <w:sdtPr>
                                                                                                                    <w:rPr>
                                                                                                                      <w:b/>
                                                                                                                      <w:sz w:val="28"/>
                                                                                                                      <w:szCs w:val="28"/>
                                                                                                                    </w:rPr>
                                                                                                                    <w:alias w:val="DocParam.GdeTyp"/>
                                                                                                                    <w:id w:val="-1572187200"/>
                                                                                                                    <w:placeholder>
                                                                                                                      <w:docPart w:val="3EE5CDE5AF2A4936BF34D1923F1775ED"/>
                                                                                                                    </w:placeholder>
                                                                                                                    <w:dataBinding w:xpath="//Text[@id='DocParam.GdeTyp']" w:storeItemID="{F22F3C86-AF37-45AB-9BCC-E6E465A3569B}"/>
                                                                                                                    <w:text w:multiLine="1"/>
                                                                                                                  </w:sdtPr>
                                                                                                                  <w:sdtEndPr/>
                                                                                                                  <w:sdtContent>
                                                                                                                    <w:r w:rsidR="00E41252">
                                                                                                                      <w:rPr>
                                                                                                                        <w:b/>
                                                                                                                        <w:sz w:val="28"/>
                                                                                                                        <w:szCs w:val="28"/>
                                                                                                                      </w:rPr>
                                                                                                                      <w:t>Stadt</w:t>
                                                                                                                    </w:r>
                                                                                                                  </w:sdtContent>
                                                                                                                </w:sdt>
                                                                                                                <w:r w:rsidR="00E41252" w:rsidRPr="0079031E">
                                                                                                                  <w:rPr>
                                                                                                                    <w:b/>
                                                                                                                    <w:sz w:val="28"/>
                                                                                                                    <w:szCs w:val="28"/>
                                                                                                                  </w:rPr>
                                                                                                                  <w:t xml:space="preserve"> </w:t>
                                                                                                                </w:r>
                                                                                                                <w:sdt>
                                                                                                                  <w:sdtPr>
                                                                                                                    <w:rPr>
                                                                                                                      <w:b/>
                                                                                                                      <w:sz w:val="28"/>
                                                                                                                      <w:szCs w:val="28"/>
                                                                                                                    </w:rPr>
                                                                                                                    <w:alias w:val="DocParam.Gemeinde"/>
                                                                                                                    <w:id w:val="1421370120"/>
                                                                                                                    <w:placeholder>
                                                                                                                      <w:docPart w:val="3EE5CDE5AF2A4936BF34D1923F1775ED"/>
                                                                                                                    </w:placeholder>
                                                                                                                    <w:dataBinding w:xpath="//Text[@id='DocParam.Gemeinde']" w:storeItemID="{F22F3C86-AF37-45AB-9BCC-E6E465A3569B}"/>
                                                                                                                    <w:text w:multiLine="1"/>
                                                                                                                  </w:sdtPr>
                                                                                                                  <w:sdtEndPr/>
                                                                                                                  <w:sdtContent>
                                                                                                                    <w:r w:rsidR="00E41252">
                                                                                                                      <w:rPr>
                                                                                                                        <w:b/>
                                                                                                                        <w:sz w:val="28"/>
                                                                                                                        <w:szCs w:val="28"/>
                                                                                                                      </w:rPr>
                                                                                                                      <w:t>Dübendorf</w:t>
                                                                                                                    </w:r>
                                                                                                                  </w:sdtContent>
                                                                                                                </w:sdt>
                                                                                                              </w:p>
                                                                                                            </w:tc>
                                                                                                          </w:tr>
                                                                                                        </w:tbl>
                                                                                                        <w:p w14:paraId="01701A5C" w14:textId="3092DDF4" w:rsidR="00755CBA" w:rsidRDefault="00E41252" w:rsidP="00EB17A1">
                                                                                                          <w:r>
                                                                                                            <w:rPr>
                                                                                                              <w:noProof/>
                                                                                                              <w:lang w:eastAsia="de-CH"/>
                                                                                                            </w:rPr>
                                                                                                            <w:t xml:space="preserve"> </w:t>
                                                                                                          </w:r>
                                                                                                        </w:p>
                                                                                                      </w:tc>
                                                                                                      <w:tc>
                                                                                                        <w:tcPr>
                                                                                                          <w:tcW w:w="8364" w:type="dxa"/>
                                                                                                          <w:hideMark/>
                                                                                                        </w:tcPr>
                                                                                                        <w:sdt>
                                                                                                          <w:sdtPr>
                                                                                                            <w:rPr>
                                                                                                              <w:b/>
                                                                                                              <w:sz w:val="28"/>
                                                                                                              <w:szCs w:val="28"/>
                                                                                                            </w:rPr>
                                                                                                            <w:alias w:val="CustomElements.GmdKantonZH"/>
                                                                                                            <w:id w:val="227114363"/>
                                                                                                            <w:placeholder>
                                                                                                              <w:docPart w:val="16F9948A42B84322B68B71D75F9D0821"/>
                                                                                                            </w:placeholder>
                                                                                                            <w:dataBinding w:xpath="//Text[@id='CustomElements.GmdKantonZH']" w:storeItemID="{F22F3C86-AF37-45AB-9BCC-E6E465A3569B}"/>
                                                                                                            <w:text w:multiLine="1"/>
                                                                                                          </w:sdtPr>
                                                                                                          <w:sdtEndPr/>
                                                                                                          <w:sdtContent>
                                                                                                            <w:p w14:paraId="44AFEC33" w14:textId="77777777" w:rsidR="00755CBA" w:rsidRPr="00902AC7" w:rsidRDefault="00755CBA" w:rsidP="00EB17A1">
                                                                                                              <w:pPr>
                                                                                                                <w:rPr>
                                                                                                                  <w:b/>
                                                                                                                  <w:sz w:val="28"/>
                                                                                                                  <w:szCs w:val="28"/>
                                                                                                                </w:rPr>
                                                                                                              </w:pPr>
                                                                                                              <w:r w:rsidRPr="00902AC7">
                                                                                                                <w:rPr>
                                                                                                                  <w:b/>
                                                                                                                  <w:sz w:val="28"/>
                                                                                                                  <w:szCs w:val="28"/>
                                                                                                                </w:rPr>
                                                                                                                <w:t xml:space="preserve"> </w:t>
                                                                                                              </w:r>
                                                                                                            </w:p>
                                                                                                          </w:sdtContent>
                                                                                                        </w:sdt>
                                                                                                        <w:p w14:paraId="2C0543E3" w14:textId="38FA9D67" w:rsidR="00755CBA" w:rsidRDefault="003F3323" w:rsidP="00EB17A1">
                                                                                                          <w:pPr>
                                                                                                            <w:rPr>
                                                                                                              <w:b/>
                                                                                                              <w:sz w:val="28"/>
                                                                                                              <w:szCs w:val="28"/>
                                                                                                            </w:rPr>
                                                                                                          </w:pPr>
                                                                                                          <w:sdt>
                                                                                                            <w:sdtPr>
                                                                                                              <w:rPr>
                                                                                                                <w:b/>
                                                                                                                <w:sz w:val="28"/>
                                                                                                                <w:szCs w:val="28"/>
                                                                                                              </w:rPr>
                                                                                                              <w:alias w:val="DocParam.GdeTyp"/>
                                                                                                              <w:id w:val="655036153"/>
                                                                                                              <w:placeholder>
                                                                                                                <w:docPart w:val="F5FE09FE6F954704A3CB1C0426EBDB73"/>
                                                                                                              </w:placeholder>
                                                                                                              <w:dataBinding w:xpath="//Text[@id='DocParam.GdeTyp']" w:storeItemID="{F22F3C86-AF37-45AB-9BCC-E6E465A3569B}"/>
                                                                                                              <w:text w:multiLine="1"/>
                                                                                                            </w:sdtPr>
                                                                                                            <w:sdtEndPr/>
                                                                                                            <w:sdtContent>
                                                                                                              <w:r w:rsidR="00755CBA">
                                                                                                                <w:rPr>
                                                                                                                  <w:b/>
                                                                                                                  <w:sz w:val="28"/>
                                                                                                                  <w:szCs w:val="28"/>
                                                                                                                </w:rPr>
                                                                                                                <w:t>Stadt</w:t>
                                                                                                              </w:r>
                                                                                                            </w:sdtContent>
                                                                                                          </w:sdt>
                                                                                                          <w:r w:rsidR="00755CBA" w:rsidRPr="0079031E">
                                                                                                            <w:rPr>
                                                                                                              <w:b/>
                                                                                                              <w:sz w:val="28"/>
                                                                                                              <w:szCs w:val="28"/>
                                                                                                            </w:rPr>
                                                                                                            <w:t xml:space="preserve"> </w:t>
                                                                                                          </w:r>
                                                                                                          <w:sdt>
                                                                                                            <w:sdtPr>
                                                                                                              <w:rPr>
                                                                                                                <w:b/>
                                                                                                                <w:sz w:val="28"/>
                                                                                                                <w:szCs w:val="28"/>
                                                                                                              </w:rPr>
                                                                                                              <w:alias w:val="DocParam.Gemeinde"/>
                                                                                                              <w:id w:val="-1452317360"/>
                                                                                                              <w:placeholder>
                                                                                                                <w:docPart w:val="F5FE09FE6F954704A3CB1C0426EBDB73"/>
                                                                                                              </w:placeholder>
                                                                                                              <w:dataBinding w:xpath="//Text[@id='DocParam.Gemeinde']" w:storeItemID="{F22F3C86-AF37-45AB-9BCC-E6E465A3569B}"/>
                                                                                                              <w:text w:multiLine="1"/>
                                                                                                            </w:sdtPr>
                                                                                                            <w:sdtEndPr/>
                                                                                                            <w:sdtContent>
                                                                                                              <w:r w:rsidR="00755CBA">
                                                                                                                <w:rPr>
                                                                                                                  <w:b/>
                                                                                                                  <w:sz w:val="28"/>
                                                                                                                  <w:szCs w:val="28"/>
                                                                                                                </w:rPr>
                                                                                                                <w:t>Dübendorf</w:t>
                                                                                                              </w:r>
                                                                                                            </w:sdtContent>
                                                                                                          </w:sdt>
                                                                                                        </w:p>
                                                                                                      </w:tc>
                                                                                                    </w:tr>
                                                                                                  </w:tbl>
                                                                                                  <w:p w14:paraId="7E3DA450" w14:textId="7E0BCB56" w:rsidR="00E22589" w:rsidRDefault="00755CBA" w:rsidP="00EB17A1">
                                                                                                    <w:r>
                                                                                                      <w:rPr>
                                                                                                        <w:noProof/>
                                                                                                        <w:lang w:eastAsia="de-CH"/>
                                                                                                      </w:rPr>
                                                                                                      <w:t xml:space="preserve"> </w:t>
                                                                                                    </w:r>
                                                                                                  </w:p>
                                                                                                </w:tc>
                                                                                                <w:tc>
                                                                                                  <w:tcPr>
                                                                                                    <w:tcW w:w="8364" w:type="dxa"/>
                                                                                                    <w:hideMark/>
                                                                                                  </w:tcPr>
                                                                                                  <w:sdt>
                                                                                                    <w:sdtPr>
                                                                                                      <w:rPr>
                                                                                                        <w:b/>
                                                                                                        <w:sz w:val="28"/>
                                                                                                        <w:szCs w:val="28"/>
                                                                                                      </w:rPr>
                                                                                                      <w:alias w:val="CustomElements.GmdKantonZH"/>
                                                                                                      <w:id w:val="1584790283"/>
                                                                                                      <w:placeholder>
                                                                                                        <w:docPart w:val="AA2C93DF9A3B4716B90634E57E35A107"/>
                                                                                                      </w:placeholder>
                                                                                                      <w:dataBinding w:xpath="//Text[@id='CustomElements.GmdKantonZH']" w:storeItemID="{F22F3C86-AF37-45AB-9BCC-E6E465A3569B}"/>
                                                                                                      <w:text w:multiLine="1"/>
                                                                                                    </w:sdtPr>
                                                                                                    <w:sdtEndPr/>
                                                                                                    <w:sdtContent>
                                                                                                      <w:p w14:paraId="1DD596E3" w14:textId="77777777" w:rsidR="00E22589" w:rsidRPr="00902AC7" w:rsidRDefault="00E22589" w:rsidP="00EB17A1">
                                                                                                        <w:pPr>
                                                                                                          <w:rPr>
                                                                                                            <w:b/>
                                                                                                            <w:sz w:val="28"/>
                                                                                                            <w:szCs w:val="28"/>
                                                                                                          </w:rPr>
                                                                                                        </w:pPr>
                                                                                                        <w:r w:rsidRPr="00902AC7">
                                                                                                          <w:rPr>
                                                                                                            <w:b/>
                                                                                                            <w:sz w:val="28"/>
                                                                                                            <w:szCs w:val="28"/>
                                                                                                          </w:rPr>
                                                                                                          <w:t xml:space="preserve"> </w:t>
                                                                                                        </w:r>
                                                                                                      </w:p>
                                                                                                    </w:sdtContent>
                                                                                                  </w:sdt>
                                                                                                  <w:p w14:paraId="260A45D4" w14:textId="64BDA2AC" w:rsidR="00E22589" w:rsidRDefault="003F3323" w:rsidP="00EB17A1">
                                                                                                    <w:pPr>
                                                                                                      <w:rPr>
                                                                                                        <w:b/>
                                                                                                        <w:sz w:val="28"/>
                                                                                                        <w:szCs w:val="28"/>
                                                                                                      </w:rPr>
                                                                                                    </w:pPr>
                                                                                                    <w:sdt>
                                                                                                      <w:sdtPr>
                                                                                                        <w:rPr>
                                                                                                          <w:b/>
                                                                                                          <w:sz w:val="28"/>
                                                                                                          <w:szCs w:val="28"/>
                                                                                                        </w:rPr>
                                                                                                        <w:alias w:val="DocParam.GdeTyp"/>
                                                                                                        <w:id w:val="1113558541"/>
                                                                                                        <w:placeholder>
                                                                                                          <w:docPart w:val="C5A468E78412403F9CB7E386493FDF8D"/>
                                                                                                        </w:placeholder>
                                                                                                        <w:dataBinding w:xpath="//Text[@id='DocParam.GdeTyp']" w:storeItemID="{F22F3C86-AF37-45AB-9BCC-E6E465A3569B}"/>
                                                                                                        <w:text w:multiLine="1"/>
                                                                                                      </w:sdtPr>
                                                                                                      <w:sdtEndPr/>
                                                                                                      <w:sdtContent>
                                                                                                        <w:r w:rsidR="00E22589">
                                                                                                          <w:rPr>
                                                                                                            <w:b/>
                                                                                                            <w:sz w:val="28"/>
                                                                                                            <w:szCs w:val="28"/>
                                                                                                          </w:rPr>
                                                                                                          <w:t>Stadt</w:t>
                                                                                                        </w:r>
                                                                                                      </w:sdtContent>
                                                                                                    </w:sdt>
                                                                                                    <w:r w:rsidR="00E22589" w:rsidRPr="0079031E">
                                                                                                      <w:rPr>
                                                                                                        <w:b/>
                                                                                                        <w:sz w:val="28"/>
                                                                                                        <w:szCs w:val="28"/>
                                                                                                      </w:rPr>
                                                                                                      <w:t xml:space="preserve"> </w:t>
                                                                                                    </w:r>
                                                                                                    <w:sdt>
                                                                                                      <w:sdtPr>
                                                                                                        <w:rPr>
                                                                                                          <w:b/>
                                                                                                          <w:sz w:val="28"/>
                                                                                                          <w:szCs w:val="28"/>
                                                                                                        </w:rPr>
                                                                                                        <w:alias w:val="DocParam.Gemeinde"/>
                                                                                                        <w:id w:val="-200168521"/>
                                                                                                        <w:placeholder>
                                                                                                          <w:docPart w:val="C5A468E78412403F9CB7E386493FDF8D"/>
                                                                                                        </w:placeholder>
                                                                                                        <w:dataBinding w:xpath="//Text[@id='DocParam.Gemeinde']" w:storeItemID="{F22F3C86-AF37-45AB-9BCC-E6E465A3569B}"/>
                                                                                                        <w:text w:multiLine="1"/>
                                                                                                      </w:sdtPr>
                                                                                                      <w:sdtEndPr/>
                                                                                                      <w:sdtContent>
                                                                                                        <w:r w:rsidR="00E22589">
                                                                                                          <w:rPr>
                                                                                                            <w:b/>
                                                                                                            <w:sz w:val="28"/>
                                                                                                            <w:szCs w:val="28"/>
                                                                                                          </w:rPr>
                                                                                                          <w:t>Dübendorf</w:t>
                                                                                                        </w:r>
                                                                                                      </w:sdtContent>
                                                                                                    </w:sdt>
                                                                                                  </w:p>
                                                                                                </w:tc>
                                                                                              </w:tr>
                                                                                            </w:tbl>
                                                                                            <w:p w14:paraId="2EF42270" w14:textId="427AA3BC" w:rsidR="00BA7D3E" w:rsidRDefault="00E22589" w:rsidP="00EB17A1">
                                                                                              <w:r>
                                                                                                <w:rPr>
                                                                                                  <w:noProof/>
                                                                                                  <w:lang w:eastAsia="de-CH"/>
                                                                                                </w:rPr>
                                                                                                <w:t xml:space="preserve"> </w:t>
                                                                                              </w:r>
                                                                                            </w:p>
                                                                                          </w:tc>
                                                                                          <w:tc>
                                                                                            <w:tcPr>
                                                                                              <w:tcW w:w="8364" w:type="dxa"/>
                                                                                              <w:hideMark/>
                                                                                            </w:tcPr>
                                                                                            <w:sdt>
                                                                                              <w:sdtPr>
                                                                                                <w:rPr>
                                                                                                  <w:b/>
                                                                                                  <w:sz w:val="28"/>
                                                                                                  <w:szCs w:val="28"/>
                                                                                                </w:rPr>
                                                                                                <w:alias w:val="CustomElements.GmdKantonZH"/>
                                                                                                <w:id w:val="721788350"/>
                                                                                                <w:placeholder>
                                                                                                  <w:docPart w:val="B6A9EAB3AB7C4F9C8ACCC1B2B98F2762"/>
                                                                                                </w:placeholder>
                                                                                                <w:dataBinding w:xpath="//Text[@id='CustomElements.GmdKantonZH']" w:storeItemID="{F22F3C86-AF37-45AB-9BCC-E6E465A3569B}"/>
                                                                                                <w:text w:multiLine="1"/>
                                                                                              </w:sdtPr>
                                                                                              <w:sdtEndPr/>
                                                                                              <w:sdtContent>
                                                                                                <w:p w14:paraId="66D9F40F" w14:textId="77777777" w:rsidR="00BA7D3E" w:rsidRPr="00902AC7" w:rsidRDefault="00BA7D3E" w:rsidP="00EB17A1">
                                                                                                  <w:pPr>
                                                                                                    <w:rPr>
                                                                                                      <w:b/>
                                                                                                      <w:sz w:val="28"/>
                                                                                                      <w:szCs w:val="28"/>
                                                                                                    </w:rPr>
                                                                                                  </w:pPr>
                                                                                                  <w:r w:rsidRPr="00902AC7">
                                                                                                    <w:rPr>
                                                                                                      <w:b/>
                                                                                                      <w:sz w:val="28"/>
                                                                                                      <w:szCs w:val="28"/>
                                                                                                    </w:rPr>
                                                                                                    <w:t xml:space="preserve"> </w:t>
                                                                                                  </w:r>
                                                                                                </w:p>
                                                                                              </w:sdtContent>
                                                                                            </w:sdt>
                                                                                            <w:p w14:paraId="5274C754" w14:textId="3168B1E5" w:rsidR="00BA7D3E" w:rsidRDefault="003F3323" w:rsidP="00EB17A1">
                                                                                              <w:pPr>
                                                                                                <w:rPr>
                                                                                                  <w:b/>
                                                                                                  <w:sz w:val="28"/>
                                                                                                  <w:szCs w:val="28"/>
                                                                                                </w:rPr>
                                                                                              </w:pPr>
                                                                                              <w:sdt>
                                                                                                <w:sdtPr>
                                                                                                  <w:rPr>
                                                                                                    <w:b/>
                                                                                                    <w:sz w:val="28"/>
                                                                                                    <w:szCs w:val="28"/>
                                                                                                  </w:rPr>
                                                                                                  <w:alias w:val="DocParam.GdeTyp"/>
                                                                                                  <w:id w:val="-275869128"/>
                                                                                                  <w:placeholder>
                                                                                                    <w:docPart w:val="BCE7B1393FE144B0B239F9CD51CD7F7C"/>
                                                                                                  </w:placeholder>
                                                                                                  <w:dataBinding w:xpath="//Text[@id='DocParam.GdeTyp']" w:storeItemID="{F22F3C86-AF37-45AB-9BCC-E6E465A3569B}"/>
                                                                                                  <w:text w:multiLine="1"/>
                                                                                                </w:sdtPr>
                                                                                                <w:sdtEndPr/>
                                                                                                <w:sdtContent>
                                                                                                  <w:r w:rsidR="00BA7D3E">
                                                                                                    <w:rPr>
                                                                                                      <w:b/>
                                                                                                      <w:sz w:val="28"/>
                                                                                                      <w:szCs w:val="28"/>
                                                                                                    </w:rPr>
                                                                                                    <w:t>Stadt</w:t>
                                                                                                  </w:r>
                                                                                                </w:sdtContent>
                                                                                              </w:sdt>
                                                                                              <w:r w:rsidR="00BA7D3E" w:rsidRPr="0079031E">
                                                                                                <w:rPr>
                                                                                                  <w:b/>
                                                                                                  <w:sz w:val="28"/>
                                                                                                  <w:szCs w:val="28"/>
                                                                                                </w:rPr>
                                                                                                <w:t xml:space="preserve"> </w:t>
                                                                                              </w:r>
                                                                                              <w:sdt>
                                                                                                <w:sdtPr>
                                                                                                  <w:rPr>
                                                                                                    <w:b/>
                                                                                                    <w:sz w:val="28"/>
                                                                                                    <w:szCs w:val="28"/>
                                                                                                  </w:rPr>
                                                                                                  <w:alias w:val="DocParam.Gemeinde"/>
                                                                                                  <w:id w:val="-1115282005"/>
                                                                                                  <w:placeholder>
                                                                                                    <w:docPart w:val="BCE7B1393FE144B0B239F9CD51CD7F7C"/>
                                                                                                  </w:placeholder>
                                                                                                  <w:dataBinding w:xpath="//Text[@id='DocParam.Gemeinde']" w:storeItemID="{F22F3C86-AF37-45AB-9BCC-E6E465A3569B}"/>
                                                                                                  <w:text w:multiLine="1"/>
                                                                                                </w:sdtPr>
                                                                                                <w:sdtEndPr/>
                                                                                                <w:sdtContent>
                                                                                                  <w:r w:rsidR="00BA7D3E">
                                                                                                    <w:rPr>
                                                                                                      <w:b/>
                                                                                                      <w:sz w:val="28"/>
                                                                                                      <w:szCs w:val="28"/>
                                                                                                    </w:rPr>
                                                                                                    <w:t>Dübendorf</w:t>
                                                                                                  </w:r>
                                                                                                </w:sdtContent>
                                                                                              </w:sdt>
                                                                                            </w:p>
                                                                                          </w:tc>
                                                                                        </w:tr>
                                                                                      </w:tbl>
                                                                                      <w:p w14:paraId="4C09807D" w14:textId="7D930E46" w:rsidR="00BA7D3E" w:rsidRDefault="00BA7D3E" w:rsidP="00EB17A1">
                                                                                        <w:r>
                                                                                          <w:rPr>
                                                                                            <w:noProof/>
                                                                                            <w:lang w:eastAsia="de-CH"/>
                                                                                          </w:rPr>
                                                                                          <w:t xml:space="preserve"> </w:t>
                                                                                        </w:r>
                                                                                      </w:p>
                                                                                    </w:tc>
                                                                                    <w:tc>
                                                                                      <w:tcPr>
                                                                                        <w:tcW w:w="8364" w:type="dxa"/>
                                                                                        <w:hideMark/>
                                                                                      </w:tcPr>
                                                                                      <w:sdt>
                                                                                        <w:sdtPr>
                                                                                          <w:rPr>
                                                                                            <w:b/>
                                                                                            <w:sz w:val="28"/>
                                                                                            <w:szCs w:val="28"/>
                                                                                          </w:rPr>
                                                                                          <w:alias w:val="CustomElements.GmdKantonZH"/>
                                                                                          <w:id w:val="-600025094"/>
                                                                                          <w:placeholder>
                                                                                            <w:docPart w:val="DF6BEBC5E9764293B9ECD145D0EEBC6D"/>
                                                                                          </w:placeholder>
                                                                                          <w:dataBinding w:xpath="//Text[@id='CustomElements.GmdKantonZH']" w:storeItemID="{F22F3C86-AF37-45AB-9BCC-E6E465A3569B}"/>
                                                                                          <w:text w:multiLine="1"/>
                                                                                        </w:sdtPr>
                                                                                        <w:sdtEndPr/>
                                                                                        <w:sdtContent>
                                                                                          <w:p w14:paraId="239327C2" w14:textId="77777777" w:rsidR="00BA7D3E" w:rsidRPr="00902AC7" w:rsidRDefault="00BA7D3E" w:rsidP="00EB17A1">
                                                                                            <w:pPr>
                                                                                              <w:rPr>
                                                                                                <w:b/>
                                                                                                <w:sz w:val="28"/>
                                                                                                <w:szCs w:val="28"/>
                                                                                              </w:rPr>
                                                                                            </w:pPr>
                                                                                            <w:r w:rsidRPr="00902AC7">
                                                                                              <w:rPr>
                                                                                                <w:b/>
                                                                                                <w:sz w:val="28"/>
                                                                                                <w:szCs w:val="28"/>
                                                                                              </w:rPr>
                                                                                              <w:t xml:space="preserve"> </w:t>
                                                                                            </w:r>
                                                                                          </w:p>
                                                                                        </w:sdtContent>
                                                                                      </w:sdt>
                                                                                      <w:p w14:paraId="5F6909FA" w14:textId="4203810F" w:rsidR="00BA7D3E" w:rsidRDefault="003F3323" w:rsidP="00EB17A1">
                                                                                        <w:pPr>
                                                                                          <w:rPr>
                                                                                            <w:b/>
                                                                                            <w:sz w:val="28"/>
                                                                                            <w:szCs w:val="28"/>
                                                                                          </w:rPr>
                                                                                        </w:pPr>
                                                                                        <w:sdt>
                                                                                          <w:sdtPr>
                                                                                            <w:rPr>
                                                                                              <w:b/>
                                                                                              <w:sz w:val="28"/>
                                                                                              <w:szCs w:val="28"/>
                                                                                            </w:rPr>
                                                                                            <w:alias w:val="DocParam.GdeTyp"/>
                                                                                            <w:id w:val="1431316171"/>
                                                                                            <w:placeholder>
                                                                                              <w:docPart w:val="558D5ECAFC404938A8E2FAE185543A64"/>
                                                                                            </w:placeholder>
                                                                                            <w:dataBinding w:xpath="//Text[@id='DocParam.GdeTyp']" w:storeItemID="{F22F3C86-AF37-45AB-9BCC-E6E465A3569B}"/>
                                                                                            <w:text w:multiLine="1"/>
                                                                                          </w:sdtPr>
                                                                                          <w:sdtEndPr/>
                                                                                          <w:sdtContent>
                                                                                            <w:r w:rsidR="00BA7D3E">
                                                                                              <w:rPr>
                                                                                                <w:b/>
                                                                                                <w:sz w:val="28"/>
                                                                                                <w:szCs w:val="28"/>
                                                                                              </w:rPr>
                                                                                              <w:t>Stadt</w:t>
                                                                                            </w:r>
                                                                                          </w:sdtContent>
                                                                                        </w:sdt>
                                                                                        <w:r w:rsidR="00BA7D3E" w:rsidRPr="0079031E">
                                                                                          <w:rPr>
                                                                                            <w:b/>
                                                                                            <w:sz w:val="28"/>
                                                                                            <w:szCs w:val="28"/>
                                                                                          </w:rPr>
                                                                                          <w:t xml:space="preserve"> </w:t>
                                                                                        </w:r>
                                                                                        <w:sdt>
                                                                                          <w:sdtPr>
                                                                                            <w:rPr>
                                                                                              <w:b/>
                                                                                              <w:sz w:val="28"/>
                                                                                              <w:szCs w:val="28"/>
                                                                                            </w:rPr>
                                                                                            <w:alias w:val="DocParam.Gemeinde"/>
                                                                                            <w:id w:val="-1983685693"/>
                                                                                            <w:placeholder>
                                                                                              <w:docPart w:val="558D5ECAFC404938A8E2FAE185543A64"/>
                                                                                            </w:placeholder>
                                                                                            <w:dataBinding w:xpath="//Text[@id='DocParam.Gemeinde']" w:storeItemID="{F22F3C86-AF37-45AB-9BCC-E6E465A3569B}"/>
                                                                                            <w:text w:multiLine="1"/>
                                                                                          </w:sdtPr>
                                                                                          <w:sdtEndPr/>
                                                                                          <w:sdtContent>
                                                                                            <w:r w:rsidR="00BA7D3E">
                                                                                              <w:rPr>
                                                                                                <w:b/>
                                                                                                <w:sz w:val="28"/>
                                                                                                <w:szCs w:val="28"/>
                                                                                              </w:rPr>
                                                                                              <w:t>Dübendorf</w:t>
                                                                                            </w:r>
                                                                                          </w:sdtContent>
                                                                                        </w:sdt>
                                                                                      </w:p>
                                                                                    </w:tc>
                                                                                  </w:tr>
                                                                                </w:tbl>
                                                                                <w:p w14:paraId="20CEF610" w14:textId="1CDB32AD" w:rsidR="000A017B" w:rsidRDefault="00BA7D3E" w:rsidP="00EB17A1">
                                                                                  <w:r>
                                                                                    <w:rPr>
                                                                                      <w:noProof/>
                                                                                      <w:lang w:eastAsia="de-CH"/>
                                                                                    </w:rPr>
                                                                                    <w:t xml:space="preserve"> </w:t>
                                                                                  </w:r>
                                                                                </w:p>
                                                                              </w:tc>
                                                                              <w:tc>
                                                                                <w:tcPr>
                                                                                  <w:tcW w:w="8364" w:type="dxa"/>
                                                                                  <w:hideMark/>
                                                                                </w:tcPr>
                                                                                <w:sdt>
                                                                                  <w:sdtPr>
                                                                                    <w:rPr>
                                                                                      <w:b/>
                                                                                      <w:sz w:val="28"/>
                                                                                      <w:szCs w:val="28"/>
                                                                                    </w:rPr>
                                                                                    <w:alias w:val="CustomElements.GmdKantonZH"/>
                                                                                    <w:id w:val="-850414994"/>
                                                                                    <w:placeholder>
                                                                                      <w:docPart w:val="BACBCAC1AB4C4B1A99EB6EE419C610C8"/>
                                                                                    </w:placeholder>
                                                                                    <w:dataBinding w:xpath="//Text[@id='CustomElements.GmdKantonZH']" w:storeItemID="{F22F3C86-AF37-45AB-9BCC-E6E465A3569B}"/>
                                                                                    <w:text w:multiLine="1"/>
                                                                                  </w:sdtPr>
                                                                                  <w:sdtEndPr/>
                                                                                  <w:sdtContent>
                                                                                    <w:p w14:paraId="3EC28EBE" w14:textId="77777777" w:rsidR="000A017B" w:rsidRPr="00902AC7" w:rsidRDefault="000A017B" w:rsidP="00EB17A1">
                                                                                      <w:pPr>
                                                                                        <w:rPr>
                                                                                          <w:b/>
                                                                                          <w:sz w:val="28"/>
                                                                                          <w:szCs w:val="28"/>
                                                                                        </w:rPr>
                                                                                      </w:pPr>
                                                                                      <w:r w:rsidRPr="00902AC7">
                                                                                        <w:rPr>
                                                                                          <w:b/>
                                                                                          <w:sz w:val="28"/>
                                                                                          <w:szCs w:val="28"/>
                                                                                        </w:rPr>
                                                                                        <w:t xml:space="preserve"> </w:t>
                                                                                      </w:r>
                                                                                    </w:p>
                                                                                  </w:sdtContent>
                                                                                </w:sdt>
                                                                                <w:p w14:paraId="48EAE694" w14:textId="2AC3ADF9" w:rsidR="000A017B" w:rsidRDefault="003F3323" w:rsidP="00EB17A1">
                                                                                  <w:pPr>
                                                                                    <w:rPr>
                                                                                      <w:b/>
                                                                                      <w:sz w:val="28"/>
                                                                                      <w:szCs w:val="28"/>
                                                                                    </w:rPr>
                                                                                  </w:pPr>
                                                                                  <w:sdt>
                                                                                    <w:sdtPr>
                                                                                      <w:rPr>
                                                                                        <w:b/>
                                                                                        <w:sz w:val="28"/>
                                                                                        <w:szCs w:val="28"/>
                                                                                      </w:rPr>
                                                                                      <w:alias w:val="DocParam.GdeTyp"/>
                                                                                      <w:id w:val="-1725978314"/>
                                                                                      <w:placeholder>
                                                                                        <w:docPart w:val="A1C19441460D41319D36E8C0381FF677"/>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405142791"/>
                                                                                      <w:placeholder>
                                                                                        <w:docPart w:val="A1C19441460D41319D36E8C0381FF677"/>
                                                                                      </w:placeholder>
                                                                                      <w:dataBinding w:xpath="//Text[@id='DocParam.Gemeinde']" w:storeItemID="{F22F3C86-AF37-45AB-9BCC-E6E465A3569B}"/>
                                                                                      <w:text w:multiLine="1"/>
                                                                                    </w:sdtPr>
                                                                                    <w:sdtEndPr/>
                                                                                    <w:sdtContent>
                                                                                      <w:r w:rsidR="000A017B">
                                                                                        <w:rPr>
                                                                                          <w:b/>
                                                                                          <w:sz w:val="28"/>
                                                                                          <w:szCs w:val="28"/>
                                                                                        </w:rPr>
                                                                                        <w:t>Dübendorf</w:t>
                                                                                      </w:r>
                                                                                    </w:sdtContent>
                                                                                  </w:sdt>
                                                                                </w:p>
                                                                              </w:tc>
                                                                            </w:tr>
                                                                          </w:tbl>
                                                                          <w:p w14:paraId="4AE19F48" w14:textId="79FF986F" w:rsidR="000A017B" w:rsidRDefault="000A017B" w:rsidP="00EB17A1">
                                                                            <w:r>
                                                                              <w:rPr>
                                                                                <w:noProof/>
                                                                                <w:lang w:eastAsia="de-CH"/>
                                                                              </w:rPr>
                                                                              <w:t xml:space="preserve"> </w:t>
                                                                            </w:r>
                                                                          </w:p>
                                                                        </w:tc>
                                                                        <w:tc>
                                                                          <w:tcPr>
                                                                            <w:tcW w:w="8364" w:type="dxa"/>
                                                                            <w:hideMark/>
                                                                          </w:tcPr>
                                                                          <w:sdt>
                                                                            <w:sdtPr>
                                                                              <w:rPr>
                                                                                <w:b/>
                                                                                <w:sz w:val="28"/>
                                                                                <w:szCs w:val="28"/>
                                                                              </w:rPr>
                                                                              <w:alias w:val="CustomElements.GmdKantonZH"/>
                                                                              <w:id w:val="-460037264"/>
                                                                              <w:placeholder>
                                                                                <w:docPart w:val="C61D3E9194E7470EAD7720167266D8D5"/>
                                                                              </w:placeholder>
                                                                              <w:dataBinding w:xpath="//Text[@id='CustomElements.GmdKantonZH']" w:storeItemID="{F22F3C86-AF37-45AB-9BCC-E6E465A3569B}"/>
                                                                              <w:text w:multiLine="1"/>
                                                                            </w:sdtPr>
                                                                            <w:sdtEndPr/>
                                                                            <w:sdtContent>
                                                                              <w:p w14:paraId="4CA8596F" w14:textId="77777777" w:rsidR="000A017B" w:rsidRPr="00902AC7" w:rsidRDefault="000A017B" w:rsidP="00EB17A1">
                                                                                <w:pPr>
                                                                                  <w:rPr>
                                                                                    <w:b/>
                                                                                    <w:sz w:val="28"/>
                                                                                    <w:szCs w:val="28"/>
                                                                                  </w:rPr>
                                                                                </w:pPr>
                                                                                <w:r w:rsidRPr="00902AC7">
                                                                                  <w:rPr>
                                                                                    <w:b/>
                                                                                    <w:sz w:val="28"/>
                                                                                    <w:szCs w:val="28"/>
                                                                                  </w:rPr>
                                                                                  <w:t xml:space="preserve"> </w:t>
                                                                                </w:r>
                                                                              </w:p>
                                                                            </w:sdtContent>
                                                                          </w:sdt>
                                                                          <w:p w14:paraId="717BCDB7" w14:textId="0848FCE8" w:rsidR="000A017B" w:rsidRDefault="003F3323" w:rsidP="00EB17A1">
                                                                            <w:pPr>
                                                                              <w:rPr>
                                                                                <w:b/>
                                                                                <w:sz w:val="28"/>
                                                                                <w:szCs w:val="28"/>
                                                                              </w:rPr>
                                                                            </w:pPr>
                                                                            <w:sdt>
                                                                              <w:sdtPr>
                                                                                <w:rPr>
                                                                                  <w:b/>
                                                                                  <w:sz w:val="28"/>
                                                                                  <w:szCs w:val="28"/>
                                                                                </w:rPr>
                                                                                <w:alias w:val="DocParam.GdeTyp"/>
                                                                                <w:id w:val="681161451"/>
                                                                                <w:placeholder>
                                                                                  <w:docPart w:val="24D76EE4C89140359FEA97A0D5256CC7"/>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959609137"/>
                                                                                <w:placeholder>
                                                                                  <w:docPart w:val="24D76EE4C89140359FEA97A0D5256CC7"/>
                                                                                </w:placeholder>
                                                                                <w:dataBinding w:xpath="//Text[@id='DocParam.Gemeinde']" w:storeItemID="{F22F3C86-AF37-45AB-9BCC-E6E465A3569B}"/>
                                                                                <w:text w:multiLine="1"/>
                                                                              </w:sdtPr>
                                                                              <w:sdtEndPr/>
                                                                              <w:sdtContent>
                                                                                <w:r w:rsidR="000A017B">
                                                                                  <w:rPr>
                                                                                    <w:b/>
                                                                                    <w:sz w:val="28"/>
                                                                                    <w:szCs w:val="28"/>
                                                                                  </w:rPr>
                                                                                  <w:t>Dübendorf</w:t>
                                                                                </w:r>
                                                                              </w:sdtContent>
                                                                            </w:sdt>
                                                                          </w:p>
                                                                        </w:tc>
                                                                      </w:tr>
                                                                    </w:tbl>
                                                                    <w:p w14:paraId="0CE2C589" w14:textId="68D7AA26" w:rsidR="000A017B" w:rsidRDefault="000A017B" w:rsidP="00EB17A1">
                                                                      <w:r>
                                                                        <w:rPr>
                                                                          <w:noProof/>
                                                                          <w:lang w:eastAsia="de-CH"/>
                                                                        </w:rPr>
                                                                        <w:t xml:space="preserve"> </w:t>
                                                                      </w:r>
                                                                    </w:p>
                                                                  </w:tc>
                                                                  <w:tc>
                                                                    <w:tcPr>
                                                                      <w:tcW w:w="8364" w:type="dxa"/>
                                                                      <w:hideMark/>
                                                                    </w:tcPr>
                                                                    <w:sdt>
                                                                      <w:sdtPr>
                                                                        <w:rPr>
                                                                          <w:b/>
                                                                          <w:sz w:val="28"/>
                                                                          <w:szCs w:val="28"/>
                                                                        </w:rPr>
                                                                        <w:alias w:val="CustomElements.GmdKantonZH"/>
                                                                        <w:id w:val="-1720736520"/>
                                                                        <w:placeholder>
                                                                          <w:docPart w:val="A54DFE81D3C645759A93C711408E10CF"/>
                                                                        </w:placeholder>
                                                                        <w:dataBinding w:xpath="//Text[@id='CustomElements.GmdKantonZH']" w:storeItemID="{F22F3C86-AF37-45AB-9BCC-E6E465A3569B}"/>
                                                                        <w:text w:multiLine="1"/>
                                                                      </w:sdtPr>
                                                                      <w:sdtEndPr/>
                                                                      <w:sdtContent>
                                                                        <w:p w14:paraId="72C0DBE7" w14:textId="77777777" w:rsidR="000A017B" w:rsidRPr="00902AC7" w:rsidRDefault="000A017B" w:rsidP="00EB17A1">
                                                                          <w:pPr>
                                                                            <w:rPr>
                                                                              <w:b/>
                                                                              <w:sz w:val="28"/>
                                                                              <w:szCs w:val="28"/>
                                                                            </w:rPr>
                                                                          </w:pPr>
                                                                          <w:r w:rsidRPr="00902AC7">
                                                                            <w:rPr>
                                                                              <w:b/>
                                                                              <w:sz w:val="28"/>
                                                                              <w:szCs w:val="28"/>
                                                                            </w:rPr>
                                                                            <w:t xml:space="preserve"> </w:t>
                                                                          </w:r>
                                                                        </w:p>
                                                                      </w:sdtContent>
                                                                    </w:sdt>
                                                                    <w:p w14:paraId="6BC12387" w14:textId="5723458F" w:rsidR="000A017B" w:rsidRDefault="003F3323" w:rsidP="00EB17A1">
                                                                      <w:pPr>
                                                                        <w:rPr>
                                                                          <w:b/>
                                                                          <w:sz w:val="28"/>
                                                                          <w:szCs w:val="28"/>
                                                                        </w:rPr>
                                                                      </w:pPr>
                                                                      <w:sdt>
                                                                        <w:sdtPr>
                                                                          <w:rPr>
                                                                            <w:b/>
                                                                            <w:sz w:val="28"/>
                                                                            <w:szCs w:val="28"/>
                                                                          </w:rPr>
                                                                          <w:alias w:val="DocParam.GdeTyp"/>
                                                                          <w:id w:val="608782689"/>
                                                                          <w:placeholder>
                                                                            <w:docPart w:val="EC647EC6821B447D997E071F8841D2AF"/>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1361161144"/>
                                                                          <w:placeholder>
                                                                            <w:docPart w:val="EC647EC6821B447D997E071F8841D2AF"/>
                                                                          </w:placeholder>
                                                                          <w:dataBinding w:xpath="//Text[@id='DocParam.Gemeinde']" w:storeItemID="{F22F3C86-AF37-45AB-9BCC-E6E465A3569B}"/>
                                                                          <w:text w:multiLine="1"/>
                                                                        </w:sdtPr>
                                                                        <w:sdtEndPr/>
                                                                        <w:sdtContent>
                                                                          <w:r w:rsidR="000A017B">
                                                                            <w:rPr>
                                                                              <w:b/>
                                                                              <w:sz w:val="28"/>
                                                                              <w:szCs w:val="28"/>
                                                                            </w:rPr>
                                                                            <w:t>Dübendorf</w:t>
                                                                          </w:r>
                                                                        </w:sdtContent>
                                                                      </w:sdt>
                                                                    </w:p>
                                                                  </w:tc>
                                                                </w:tr>
                                                              </w:tbl>
                                                              <w:p w14:paraId="47254076" w14:textId="2326706E" w:rsidR="000A017B" w:rsidRDefault="000A017B" w:rsidP="00EB17A1">
                                                                <w:r>
                                                                  <w:rPr>
                                                                    <w:noProof/>
                                                                    <w:lang w:eastAsia="de-CH"/>
                                                                  </w:rPr>
                                                                  <w:t xml:space="preserve"> </w:t>
                                                                </w:r>
                                                              </w:p>
                                                            </w:tc>
                                                            <w:tc>
                                                              <w:tcPr>
                                                                <w:tcW w:w="8364" w:type="dxa"/>
                                                                <w:hideMark/>
                                                              </w:tcPr>
                                                              <w:sdt>
                                                                <w:sdtPr>
                                                                  <w:rPr>
                                                                    <w:b/>
                                                                    <w:sz w:val="28"/>
                                                                    <w:szCs w:val="28"/>
                                                                  </w:rPr>
                                                                  <w:alias w:val="CustomElements.GmdKantonZH"/>
                                                                  <w:id w:val="-1657756549"/>
                                                                  <w:placeholder>
                                                                    <w:docPart w:val="DEB908721A3A424C84C1E1F979A48CA1"/>
                                                                  </w:placeholder>
                                                                  <w:dataBinding w:xpath="//Text[@id='CustomElements.GmdKantonZH']" w:storeItemID="{F22F3C86-AF37-45AB-9BCC-E6E465A3569B}"/>
                                                                  <w:text w:multiLine="1"/>
                                                                </w:sdtPr>
                                                                <w:sdtEndPr/>
                                                                <w:sdtContent>
                                                                  <w:p w14:paraId="7B26B7D8" w14:textId="77777777" w:rsidR="000A017B" w:rsidRPr="00902AC7" w:rsidRDefault="000A017B" w:rsidP="00EB17A1">
                                                                    <w:pPr>
                                                                      <w:rPr>
                                                                        <w:b/>
                                                                        <w:sz w:val="28"/>
                                                                        <w:szCs w:val="28"/>
                                                                      </w:rPr>
                                                                    </w:pPr>
                                                                    <w:r w:rsidRPr="00902AC7">
                                                                      <w:rPr>
                                                                        <w:b/>
                                                                        <w:sz w:val="28"/>
                                                                        <w:szCs w:val="28"/>
                                                                      </w:rPr>
                                                                      <w:t xml:space="preserve"> </w:t>
                                                                    </w:r>
                                                                  </w:p>
                                                                </w:sdtContent>
                                                              </w:sdt>
                                                              <w:p w14:paraId="1767D687" w14:textId="70DBE76E" w:rsidR="000A017B" w:rsidRDefault="003F3323" w:rsidP="00EB17A1">
                                                                <w:pPr>
                                                                  <w:rPr>
                                                                    <w:b/>
                                                                    <w:sz w:val="28"/>
                                                                    <w:szCs w:val="28"/>
                                                                  </w:rPr>
                                                                </w:pPr>
                                                                <w:sdt>
                                                                  <w:sdtPr>
                                                                    <w:rPr>
                                                                      <w:b/>
                                                                      <w:sz w:val="28"/>
                                                                      <w:szCs w:val="28"/>
                                                                    </w:rPr>
                                                                    <w:alias w:val="DocParam.GdeTyp"/>
                                                                    <w:id w:val="1636218051"/>
                                                                    <w:placeholder>
                                                                      <w:docPart w:val="1453E71DBBB448A2923268D22EF6966E"/>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82303138"/>
                                                                    <w:placeholder>
                                                                      <w:docPart w:val="1453E71DBBB448A2923268D22EF6966E"/>
                                                                    </w:placeholder>
                                                                    <w:dataBinding w:xpath="//Text[@id='DocParam.Gemeinde']" w:storeItemID="{F22F3C86-AF37-45AB-9BCC-E6E465A3569B}"/>
                                                                    <w:text w:multiLine="1"/>
                                                                  </w:sdtPr>
                                                                  <w:sdtEndPr/>
                                                                  <w:sdtContent>
                                                                    <w:r w:rsidR="000A017B">
                                                                      <w:rPr>
                                                                        <w:b/>
                                                                        <w:sz w:val="28"/>
                                                                        <w:szCs w:val="28"/>
                                                                      </w:rPr>
                                                                      <w:t>Dübendorf</w:t>
                                                                    </w:r>
                                                                  </w:sdtContent>
                                                                </w:sdt>
                                                              </w:p>
                                                            </w:tc>
                                                          </w:tr>
                                                        </w:tbl>
                                                        <w:p w14:paraId="0FF6A017" w14:textId="2D716A54" w:rsidR="00192096" w:rsidRDefault="000A017B" w:rsidP="00EB17A1">
                                                          <w:r>
                                                            <w:rPr>
                                                              <w:noProof/>
                                                              <w:lang w:eastAsia="de-CH"/>
                                                            </w:rPr>
                                                            <w:t xml:space="preserve"> </w:t>
                                                          </w:r>
                                                        </w:p>
                                                      </w:tc>
                                                      <w:tc>
                                                        <w:tcPr>
                                                          <w:tcW w:w="8364" w:type="dxa"/>
                                                          <w:hideMark/>
                                                        </w:tcPr>
                                                        <w:sdt>
                                                          <w:sdtPr>
                                                            <w:rPr>
                                                              <w:b/>
                                                              <w:sz w:val="28"/>
                                                              <w:szCs w:val="28"/>
                                                            </w:rPr>
                                                            <w:alias w:val="CustomElements.GmdKantonZH"/>
                                                            <w:id w:val="1395314821"/>
                                                            <w:placeholder>
                                                              <w:docPart w:val="057A4CEE086043AFA5BB027B8A62022C"/>
                                                            </w:placeholder>
                                                            <w:dataBinding w:xpath="//Text[@id='CustomElements.GmdKantonZH']" w:storeItemID="{F22F3C86-AF37-45AB-9BCC-E6E465A3569B}"/>
                                                            <w:text w:multiLine="1"/>
                                                          </w:sdtPr>
                                                          <w:sdtEndPr/>
                                                          <w:sdtContent>
                                                            <w:p w14:paraId="03684995" w14:textId="77777777" w:rsidR="00192096" w:rsidRPr="00902AC7" w:rsidRDefault="00192096" w:rsidP="00EB17A1">
                                                              <w:pPr>
                                                                <w:rPr>
                                                                  <w:b/>
                                                                  <w:sz w:val="28"/>
                                                                  <w:szCs w:val="28"/>
                                                                </w:rPr>
                                                              </w:pPr>
                                                              <w:r w:rsidRPr="00902AC7">
                                                                <w:rPr>
                                                                  <w:b/>
                                                                  <w:sz w:val="28"/>
                                                                  <w:szCs w:val="28"/>
                                                                </w:rPr>
                                                                <w:t xml:space="preserve"> </w:t>
                                                              </w:r>
                                                            </w:p>
                                                          </w:sdtContent>
                                                        </w:sdt>
                                                        <w:p w14:paraId="52DB8795" w14:textId="059B91AF" w:rsidR="00192096" w:rsidRDefault="003F3323" w:rsidP="00EB17A1">
                                                          <w:pPr>
                                                            <w:rPr>
                                                              <w:b/>
                                                              <w:sz w:val="28"/>
                                                              <w:szCs w:val="28"/>
                                                            </w:rPr>
                                                          </w:pPr>
                                                          <w:sdt>
                                                            <w:sdtPr>
                                                              <w:rPr>
                                                                <w:b/>
                                                                <w:sz w:val="28"/>
                                                                <w:szCs w:val="28"/>
                                                              </w:rPr>
                                                              <w:alias w:val="DocParam.GdeTyp"/>
                                                              <w:id w:val="-557320751"/>
                                                              <w:placeholder>
                                                                <w:docPart w:val="59A36ECF0285404E8DD3C22DD60539BE"/>
                                                              </w:placeholder>
                                                              <w:dataBinding w:xpath="//Text[@id='DocParam.GdeTyp']" w:storeItemID="{F22F3C86-AF37-45AB-9BCC-E6E465A3569B}"/>
                                                              <w:text w:multiLine="1"/>
                                                            </w:sdtPr>
                                                            <w:sdtEndPr/>
                                                            <w:sdtContent>
                                                              <w:r w:rsidR="00192096">
                                                                <w:rPr>
                                                                  <w:b/>
                                                                  <w:sz w:val="28"/>
                                                                  <w:szCs w:val="28"/>
                                                                </w:rPr>
                                                                <w:t>Stadt</w:t>
                                                              </w:r>
                                                            </w:sdtContent>
                                                          </w:sdt>
                                                          <w:r w:rsidR="00192096" w:rsidRPr="0079031E">
                                                            <w:rPr>
                                                              <w:b/>
                                                              <w:sz w:val="28"/>
                                                              <w:szCs w:val="28"/>
                                                            </w:rPr>
                                                            <w:t xml:space="preserve"> </w:t>
                                                          </w:r>
                                                          <w:sdt>
                                                            <w:sdtPr>
                                                              <w:rPr>
                                                                <w:b/>
                                                                <w:sz w:val="28"/>
                                                                <w:szCs w:val="28"/>
                                                              </w:rPr>
                                                              <w:alias w:val="DocParam.Gemeinde"/>
                                                              <w:id w:val="-1308005739"/>
                                                              <w:placeholder>
                                                                <w:docPart w:val="59A36ECF0285404E8DD3C22DD60539BE"/>
                                                              </w:placeholder>
                                                              <w:dataBinding w:xpath="//Text[@id='DocParam.Gemeinde']" w:storeItemID="{F22F3C86-AF37-45AB-9BCC-E6E465A3569B}"/>
                                                              <w:text w:multiLine="1"/>
                                                            </w:sdtPr>
                                                            <w:sdtEndPr/>
                                                            <w:sdtContent>
                                                              <w:r w:rsidR="00192096">
                                                                <w:rPr>
                                                                  <w:b/>
                                                                  <w:sz w:val="28"/>
                                                                  <w:szCs w:val="28"/>
                                                                </w:rPr>
                                                                <w:t>Dübendorf</w:t>
                                                              </w:r>
                                                            </w:sdtContent>
                                                          </w:sdt>
                                                        </w:p>
                                                      </w:tc>
                                                    </w:tr>
                                                  </w:tbl>
                                                  <w:p w14:paraId="735C8590" w14:textId="3982C282" w:rsidR="00192096" w:rsidRDefault="00192096" w:rsidP="00EB17A1">
                                                    <w:r>
                                                      <w:rPr>
                                                        <w:noProof/>
                                                        <w:lang w:eastAsia="de-CH"/>
                                                      </w:rPr>
                                                      <w:t xml:space="preserve"> </w:t>
                                                    </w:r>
                                                  </w:p>
                                                </w:tc>
                                                <w:tc>
                                                  <w:tcPr>
                                                    <w:tcW w:w="8364" w:type="dxa"/>
                                                    <w:hideMark/>
                                                  </w:tcPr>
                                                  <w:sdt>
                                                    <w:sdtPr>
                                                      <w:rPr>
                                                        <w:b/>
                                                        <w:sz w:val="28"/>
                                                        <w:szCs w:val="28"/>
                                                      </w:rPr>
                                                      <w:alias w:val="CustomElements.GmdKantonZH"/>
                                                      <w:id w:val="1622332442"/>
                                                      <w:placeholder>
                                                        <w:docPart w:val="81C9B8D7554248EBA42FE030006E0206"/>
                                                      </w:placeholder>
                                                      <w:dataBinding w:xpath="//Text[@id='CustomElements.GmdKantonZH']" w:storeItemID="{F22F3C86-AF37-45AB-9BCC-E6E465A3569B}"/>
                                                      <w:text w:multiLine="1"/>
                                                    </w:sdtPr>
                                                    <w:sdtEndPr/>
                                                    <w:sdtContent>
                                                      <w:p w14:paraId="3F7CD388" w14:textId="77777777" w:rsidR="00192096" w:rsidRPr="00902AC7" w:rsidRDefault="00192096" w:rsidP="00EB17A1">
                                                        <w:pPr>
                                                          <w:rPr>
                                                            <w:b/>
                                                            <w:sz w:val="28"/>
                                                            <w:szCs w:val="28"/>
                                                          </w:rPr>
                                                        </w:pPr>
                                                        <w:r w:rsidRPr="00902AC7">
                                                          <w:rPr>
                                                            <w:b/>
                                                            <w:sz w:val="28"/>
                                                            <w:szCs w:val="28"/>
                                                          </w:rPr>
                                                          <w:t xml:space="preserve"> </w:t>
                                                        </w:r>
                                                      </w:p>
                                                    </w:sdtContent>
                                                  </w:sdt>
                                                  <w:p w14:paraId="32CBE9BD" w14:textId="264A79D3" w:rsidR="00192096" w:rsidRDefault="003F3323" w:rsidP="00EB17A1">
                                                    <w:pPr>
                                                      <w:rPr>
                                                        <w:b/>
                                                        <w:sz w:val="28"/>
                                                        <w:szCs w:val="28"/>
                                                      </w:rPr>
                                                    </w:pPr>
                                                    <w:sdt>
                                                      <w:sdtPr>
                                                        <w:rPr>
                                                          <w:b/>
                                                          <w:sz w:val="28"/>
                                                          <w:szCs w:val="28"/>
                                                        </w:rPr>
                                                        <w:alias w:val="DocParam.GdeTyp"/>
                                                        <w:id w:val="1641616815"/>
                                                        <w:placeholder>
                                                          <w:docPart w:val="DF255145065C4422BC81A6F9073303E9"/>
                                                        </w:placeholder>
                                                        <w:dataBinding w:xpath="//Text[@id='DocParam.GdeTyp']" w:storeItemID="{F22F3C86-AF37-45AB-9BCC-E6E465A3569B}"/>
                                                        <w:text w:multiLine="1"/>
                                                      </w:sdtPr>
                                                      <w:sdtEndPr/>
                                                      <w:sdtContent>
                                                        <w:r w:rsidR="00192096">
                                                          <w:rPr>
                                                            <w:b/>
                                                            <w:sz w:val="28"/>
                                                            <w:szCs w:val="28"/>
                                                          </w:rPr>
                                                          <w:t>Stadt</w:t>
                                                        </w:r>
                                                      </w:sdtContent>
                                                    </w:sdt>
                                                    <w:r w:rsidR="00192096" w:rsidRPr="0079031E">
                                                      <w:rPr>
                                                        <w:b/>
                                                        <w:sz w:val="28"/>
                                                        <w:szCs w:val="28"/>
                                                      </w:rPr>
                                                      <w:t xml:space="preserve"> </w:t>
                                                    </w:r>
                                                    <w:sdt>
                                                      <w:sdtPr>
                                                        <w:rPr>
                                                          <w:b/>
                                                          <w:sz w:val="28"/>
                                                          <w:szCs w:val="28"/>
                                                        </w:rPr>
                                                        <w:alias w:val="DocParam.Gemeinde"/>
                                                        <w:id w:val="484905733"/>
                                                        <w:placeholder>
                                                          <w:docPart w:val="DF255145065C4422BC81A6F9073303E9"/>
                                                        </w:placeholder>
                                                        <w:dataBinding w:xpath="//Text[@id='DocParam.Gemeinde']" w:storeItemID="{F22F3C86-AF37-45AB-9BCC-E6E465A3569B}"/>
                                                        <w:text w:multiLine="1"/>
                                                      </w:sdtPr>
                                                      <w:sdtEndPr/>
                                                      <w:sdtContent>
                                                        <w:r w:rsidR="00192096">
                                                          <w:rPr>
                                                            <w:b/>
                                                            <w:sz w:val="28"/>
                                                            <w:szCs w:val="28"/>
                                                          </w:rPr>
                                                          <w:t>Dübendorf</w:t>
                                                        </w:r>
                                                      </w:sdtContent>
                                                    </w:sdt>
                                                  </w:p>
                                                </w:tc>
                                              </w:tr>
                                            </w:tbl>
                                            <w:p w14:paraId="1E95D94A" w14:textId="44771336" w:rsidR="00192096" w:rsidRDefault="00192096" w:rsidP="00EB17A1">
                                              <w:r>
                                                <w:rPr>
                                                  <w:noProof/>
                                                  <w:lang w:eastAsia="de-CH"/>
                                                </w:rPr>
                                                <w:t xml:space="preserve"> </w:t>
                                              </w:r>
                                            </w:p>
                                          </w:tc>
                                          <w:tc>
                                            <w:tcPr>
                                              <w:tcW w:w="8364" w:type="dxa"/>
                                              <w:hideMark/>
                                            </w:tcPr>
                                            <w:sdt>
                                              <w:sdtPr>
                                                <w:rPr>
                                                  <w:b/>
                                                  <w:sz w:val="28"/>
                                                  <w:szCs w:val="28"/>
                                                </w:rPr>
                                                <w:alias w:val="CustomElements.GmdKantonZH"/>
                                                <w:id w:val="1971398541"/>
                                                <w:placeholder>
                                                  <w:docPart w:val="33F0376773B24819BFFE7A2C3B26D9F0"/>
                                                </w:placeholder>
                                                <w:dataBinding w:xpath="//Text[@id='CustomElements.GmdKantonZH']" w:storeItemID="{F22F3C86-AF37-45AB-9BCC-E6E465A3569B}"/>
                                                <w:text w:multiLine="1"/>
                                              </w:sdtPr>
                                              <w:sdtEndPr/>
                                              <w:sdtContent>
                                                <w:p w14:paraId="75BDB4B6" w14:textId="77777777" w:rsidR="00192096" w:rsidRPr="00902AC7" w:rsidRDefault="00192096" w:rsidP="00EB17A1">
                                                  <w:pPr>
                                                    <w:rPr>
                                                      <w:b/>
                                                      <w:sz w:val="28"/>
                                                      <w:szCs w:val="28"/>
                                                    </w:rPr>
                                                  </w:pPr>
                                                  <w:r w:rsidRPr="00902AC7">
                                                    <w:rPr>
                                                      <w:b/>
                                                      <w:sz w:val="28"/>
                                                      <w:szCs w:val="28"/>
                                                    </w:rPr>
                                                    <w:t xml:space="preserve"> </w:t>
                                                  </w:r>
                                                </w:p>
                                              </w:sdtContent>
                                            </w:sdt>
                                            <w:p w14:paraId="09CA993D" w14:textId="6DDA728A" w:rsidR="00192096" w:rsidRDefault="003F3323" w:rsidP="00EB17A1">
                                              <w:pPr>
                                                <w:rPr>
                                                  <w:b/>
                                                  <w:sz w:val="28"/>
                                                  <w:szCs w:val="28"/>
                                                </w:rPr>
                                              </w:pPr>
                                              <w:sdt>
                                                <w:sdtPr>
                                                  <w:rPr>
                                                    <w:b/>
                                                    <w:sz w:val="28"/>
                                                    <w:szCs w:val="28"/>
                                                  </w:rPr>
                                                  <w:alias w:val="DocParam.GdeTyp"/>
                                                  <w:id w:val="-1574347309"/>
                                                  <w:placeholder>
                                                    <w:docPart w:val="B1A8B2C4D0714B2B922AD72400BDE436"/>
                                                  </w:placeholder>
                                                  <w:dataBinding w:xpath="//Text[@id='DocParam.GdeTyp']" w:storeItemID="{F22F3C86-AF37-45AB-9BCC-E6E465A3569B}"/>
                                                  <w:text w:multiLine="1"/>
                                                </w:sdtPr>
                                                <w:sdtEndPr/>
                                                <w:sdtContent>
                                                  <w:r w:rsidR="00192096">
                                                    <w:rPr>
                                                      <w:b/>
                                                      <w:sz w:val="28"/>
                                                      <w:szCs w:val="28"/>
                                                    </w:rPr>
                                                    <w:t>Stadt</w:t>
                                                  </w:r>
                                                </w:sdtContent>
                                              </w:sdt>
                                              <w:r w:rsidR="00192096" w:rsidRPr="0079031E">
                                                <w:rPr>
                                                  <w:b/>
                                                  <w:sz w:val="28"/>
                                                  <w:szCs w:val="28"/>
                                                </w:rPr>
                                                <w:t xml:space="preserve"> </w:t>
                                              </w:r>
                                              <w:sdt>
                                                <w:sdtPr>
                                                  <w:rPr>
                                                    <w:b/>
                                                    <w:sz w:val="28"/>
                                                    <w:szCs w:val="28"/>
                                                  </w:rPr>
                                                  <w:alias w:val="DocParam.Gemeinde"/>
                                                  <w:id w:val="-987398976"/>
                                                  <w:placeholder>
                                                    <w:docPart w:val="B1A8B2C4D0714B2B922AD72400BDE436"/>
                                                  </w:placeholder>
                                                  <w:dataBinding w:xpath="//Text[@id='DocParam.Gemeinde']" w:storeItemID="{F22F3C86-AF37-45AB-9BCC-E6E465A3569B}"/>
                                                  <w:text w:multiLine="1"/>
                                                </w:sdtPr>
                                                <w:sdtEndPr/>
                                                <w:sdtContent>
                                                  <w:r w:rsidR="00192096">
                                                    <w:rPr>
                                                      <w:b/>
                                                      <w:sz w:val="28"/>
                                                      <w:szCs w:val="28"/>
                                                    </w:rPr>
                                                    <w:t>Dübendorf</w:t>
                                                  </w:r>
                                                </w:sdtContent>
                                              </w:sdt>
                                            </w:p>
                                          </w:tc>
                                        </w:tr>
                                      </w:tbl>
                                      <w:p w14:paraId="16389E7C" w14:textId="5779F7BB" w:rsidR="00B547D0" w:rsidRDefault="00192096" w:rsidP="00EB17A1">
                                        <w:r>
                                          <w:rPr>
                                            <w:noProof/>
                                            <w:lang w:eastAsia="de-CH"/>
                                          </w:rPr>
                                          <w:t xml:space="preserve"> </w:t>
                                        </w:r>
                                      </w:p>
                                    </w:tc>
                                    <w:tc>
                                      <w:tcPr>
                                        <w:tcW w:w="8364" w:type="dxa"/>
                                        <w:hideMark/>
                                      </w:tcPr>
                                      <w:sdt>
                                        <w:sdtPr>
                                          <w:rPr>
                                            <w:b/>
                                            <w:sz w:val="28"/>
                                            <w:szCs w:val="28"/>
                                          </w:rPr>
                                          <w:alias w:val="CustomElements.GmdKantonZH"/>
                                          <w:id w:val="-1297837619"/>
                                          <w:placeholder>
                                            <w:docPart w:val="2D597FEAABD547F692D3D23950D90830"/>
                                          </w:placeholder>
                                          <w:dataBinding w:xpath="//Text[@id='CustomElements.GmdKantonZH']" w:storeItemID="{F22F3C86-AF37-45AB-9BCC-E6E465A3569B}"/>
                                          <w:text w:multiLine="1"/>
                                        </w:sdtPr>
                                        <w:sdtEndPr/>
                                        <w:sdtContent>
                                          <w:p w14:paraId="1524C3BC" w14:textId="77777777" w:rsidR="00B547D0" w:rsidRPr="00902AC7" w:rsidRDefault="00B547D0" w:rsidP="00EB17A1">
                                            <w:pPr>
                                              <w:rPr>
                                                <w:b/>
                                                <w:sz w:val="28"/>
                                                <w:szCs w:val="28"/>
                                              </w:rPr>
                                            </w:pPr>
                                            <w:r w:rsidRPr="00902AC7">
                                              <w:rPr>
                                                <w:b/>
                                                <w:sz w:val="28"/>
                                                <w:szCs w:val="28"/>
                                              </w:rPr>
                                              <w:t xml:space="preserve"> </w:t>
                                            </w:r>
                                          </w:p>
                                        </w:sdtContent>
                                      </w:sdt>
                                      <w:p w14:paraId="3E75AEC1" w14:textId="5FE04508" w:rsidR="00B547D0" w:rsidRDefault="003F3323" w:rsidP="00EB17A1">
                                        <w:pPr>
                                          <w:rPr>
                                            <w:b/>
                                            <w:sz w:val="28"/>
                                            <w:szCs w:val="28"/>
                                          </w:rPr>
                                        </w:pPr>
                                        <w:sdt>
                                          <w:sdtPr>
                                            <w:rPr>
                                              <w:b/>
                                              <w:sz w:val="28"/>
                                              <w:szCs w:val="28"/>
                                            </w:rPr>
                                            <w:alias w:val="DocParam.GdeTyp"/>
                                            <w:id w:val="-1066642909"/>
                                            <w:placeholder>
                                              <w:docPart w:val="9D2160E5A2FC44A38FD83ED10351D67C"/>
                                            </w:placeholder>
                                            <w:dataBinding w:xpath="//Text[@id='DocParam.GdeTyp']" w:storeItemID="{F22F3C86-AF37-45AB-9BCC-E6E465A3569B}"/>
                                            <w:text w:multiLine="1"/>
                                          </w:sdtPr>
                                          <w:sdtEndPr/>
                                          <w:sdtContent>
                                            <w:r w:rsidR="00B547D0">
                                              <w:rPr>
                                                <w:b/>
                                                <w:sz w:val="28"/>
                                                <w:szCs w:val="28"/>
                                              </w:rPr>
                                              <w:t>Stadt</w:t>
                                            </w:r>
                                          </w:sdtContent>
                                        </w:sdt>
                                        <w:r w:rsidR="00B547D0" w:rsidRPr="0079031E">
                                          <w:rPr>
                                            <w:b/>
                                            <w:sz w:val="28"/>
                                            <w:szCs w:val="28"/>
                                          </w:rPr>
                                          <w:t xml:space="preserve"> </w:t>
                                        </w:r>
                                        <w:sdt>
                                          <w:sdtPr>
                                            <w:rPr>
                                              <w:b/>
                                              <w:sz w:val="28"/>
                                              <w:szCs w:val="28"/>
                                            </w:rPr>
                                            <w:alias w:val="DocParam.Gemeinde"/>
                                            <w:id w:val="1630667779"/>
                                            <w:placeholder>
                                              <w:docPart w:val="9D2160E5A2FC44A38FD83ED10351D67C"/>
                                            </w:placeholder>
                                            <w:dataBinding w:xpath="//Text[@id='DocParam.Gemeinde']" w:storeItemID="{F22F3C86-AF37-45AB-9BCC-E6E465A3569B}"/>
                                            <w:text w:multiLine="1"/>
                                          </w:sdtPr>
                                          <w:sdtEndPr/>
                                          <w:sdtContent>
                                            <w:r w:rsidR="00B547D0">
                                              <w:rPr>
                                                <w:b/>
                                                <w:sz w:val="28"/>
                                                <w:szCs w:val="28"/>
                                              </w:rPr>
                                              <w:t>Dübendorf</w:t>
                                            </w:r>
                                          </w:sdtContent>
                                        </w:sdt>
                                      </w:p>
                                    </w:tc>
                                  </w:tr>
                                </w:tbl>
                                <w:p w14:paraId="6EBF788B" w14:textId="66345321" w:rsidR="00B547D0" w:rsidRDefault="00B547D0" w:rsidP="00EB17A1">
                                  <w:r>
                                    <w:rPr>
                                      <w:noProof/>
                                      <w:lang w:eastAsia="de-CH"/>
                                    </w:rPr>
                                    <w:t xml:space="preserve"> </w:t>
                                  </w:r>
                                </w:p>
                              </w:tc>
                              <w:tc>
                                <w:tcPr>
                                  <w:tcW w:w="8364" w:type="dxa"/>
                                  <w:hideMark/>
                                </w:tcPr>
                                <w:sdt>
                                  <w:sdtPr>
                                    <w:rPr>
                                      <w:b/>
                                      <w:sz w:val="28"/>
                                      <w:szCs w:val="28"/>
                                    </w:rPr>
                                    <w:alias w:val="CustomElements.GmdKantonZH"/>
                                    <w:id w:val="1171829815"/>
                                    <w:placeholder>
                                      <w:docPart w:val="D53E6C0170204BDDA6B718A9F67AE847"/>
                                    </w:placeholder>
                                    <w:dataBinding w:xpath="//Text[@id='CustomElements.GmdKantonZH']" w:storeItemID="{F22F3C86-AF37-45AB-9BCC-E6E465A3569B}"/>
                                    <w:text w:multiLine="1"/>
                                  </w:sdtPr>
                                  <w:sdtEndPr/>
                                  <w:sdtContent>
                                    <w:p w14:paraId="42806911" w14:textId="77777777" w:rsidR="00B547D0" w:rsidRPr="00902AC7" w:rsidRDefault="00B547D0" w:rsidP="00EB17A1">
                                      <w:pPr>
                                        <w:rPr>
                                          <w:b/>
                                          <w:sz w:val="28"/>
                                          <w:szCs w:val="28"/>
                                        </w:rPr>
                                      </w:pPr>
                                      <w:r w:rsidRPr="00902AC7">
                                        <w:rPr>
                                          <w:b/>
                                          <w:sz w:val="28"/>
                                          <w:szCs w:val="28"/>
                                        </w:rPr>
                                        <w:t xml:space="preserve"> </w:t>
                                      </w:r>
                                    </w:p>
                                  </w:sdtContent>
                                </w:sdt>
                                <w:p w14:paraId="534B7715" w14:textId="4EB3FD3F" w:rsidR="00B547D0" w:rsidRDefault="003F3323" w:rsidP="00EB17A1">
                                  <w:pPr>
                                    <w:rPr>
                                      <w:b/>
                                      <w:sz w:val="28"/>
                                      <w:szCs w:val="28"/>
                                    </w:rPr>
                                  </w:pPr>
                                  <w:sdt>
                                    <w:sdtPr>
                                      <w:rPr>
                                        <w:b/>
                                        <w:sz w:val="28"/>
                                        <w:szCs w:val="28"/>
                                      </w:rPr>
                                      <w:alias w:val="DocParam.GdeTyp"/>
                                      <w:id w:val="1566753153"/>
                                      <w:placeholder>
                                        <w:docPart w:val="C0C0A1A38FE549F9AC8AF9AB2FD65F5F"/>
                                      </w:placeholder>
                                      <w:dataBinding w:xpath="//Text[@id='DocParam.GdeTyp']" w:storeItemID="{F22F3C86-AF37-45AB-9BCC-E6E465A3569B}"/>
                                      <w:text w:multiLine="1"/>
                                    </w:sdtPr>
                                    <w:sdtEndPr/>
                                    <w:sdtContent>
                                      <w:r w:rsidR="00B547D0">
                                        <w:rPr>
                                          <w:b/>
                                          <w:sz w:val="28"/>
                                          <w:szCs w:val="28"/>
                                        </w:rPr>
                                        <w:t>Stadt</w:t>
                                      </w:r>
                                    </w:sdtContent>
                                  </w:sdt>
                                  <w:r w:rsidR="00B547D0" w:rsidRPr="0079031E">
                                    <w:rPr>
                                      <w:b/>
                                      <w:sz w:val="28"/>
                                      <w:szCs w:val="28"/>
                                    </w:rPr>
                                    <w:t xml:space="preserve"> </w:t>
                                  </w:r>
                                  <w:sdt>
                                    <w:sdtPr>
                                      <w:rPr>
                                        <w:b/>
                                        <w:sz w:val="28"/>
                                        <w:szCs w:val="28"/>
                                      </w:rPr>
                                      <w:alias w:val="DocParam.Gemeinde"/>
                                      <w:id w:val="-496955652"/>
                                      <w:placeholder>
                                        <w:docPart w:val="C0C0A1A38FE549F9AC8AF9AB2FD65F5F"/>
                                      </w:placeholder>
                                      <w:dataBinding w:xpath="//Text[@id='DocParam.Gemeinde']" w:storeItemID="{F22F3C86-AF37-45AB-9BCC-E6E465A3569B}"/>
                                      <w:text w:multiLine="1"/>
                                    </w:sdtPr>
                                    <w:sdtEndPr/>
                                    <w:sdtContent>
                                      <w:r w:rsidR="00B547D0">
                                        <w:rPr>
                                          <w:b/>
                                          <w:sz w:val="28"/>
                                          <w:szCs w:val="28"/>
                                        </w:rPr>
                                        <w:t>Dübendorf</w:t>
                                      </w:r>
                                    </w:sdtContent>
                                  </w:sdt>
                                </w:p>
                              </w:tc>
                            </w:tr>
                          </w:tbl>
                          <w:p w14:paraId="2336B5C9" w14:textId="6A072DBB" w:rsidR="003E4F29" w:rsidRDefault="003E4F29"/>
                        </w:txbxContent>
                      </wps:txbx>
                      <wps:bodyPr rot="0" spcFirstLastPara="0" vertOverflow="overflow" horzOverflow="overflow" vert="horz" wrap="square" lIns="0" tIns="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579C5F8" id="_x0000_t202" coordsize="21600,21600" o:spt="202" path="m,l,21600r21600,l21600,xe">
                <v:stroke joinstyle="miter"/>
                <v:path gradientshapeok="t" o:connecttype="rect"/>
              </v:shapetype>
              <v:shape id="Textfeld 3" o:spid="_x0000_s1026" type="#_x0000_t202" style="position:absolute;margin-left:-1.6pt;margin-top:-84.2pt;width:474.8pt;height:76.8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XZ4/LAIAAEwEAAAOAAAAZHJzL2Uyb0RvYy54bWysVFFv2jAQfp+0/2D5fSRQoG1EqBgV0yTU&#10;VqJTn43jQCTH550NCfv1OzsBtm5P03gw57vz57vvPmf20NaaHRW6CkzOh4OUM2UkFJXZ5fzb6+rT&#10;HWfOC1MIDUbl/KQcf5h//DBrbKZGsAddKGQEYlzW2JzvvbdZkji5V7VwA7DKULAErIWnLe6SAkVD&#10;6LVORmk6TRrAwiJI5Rx5H7sgn0f8slTSP5elU57pnFNtPq4Y121Yk/lMZDsUdl/JvgzxD1XUojJ0&#10;6QXqUXjBDlj9AVVXEsFB6QcS6gTKspIq9kDdDNN33Wz2wqrYC5Hj7IUm9/9g5dNxY1+Q+fYztDTA&#10;QEhjXebIGfppS6zDP1XKKE4Uni60qdYzSc5pepPSjzNJsfvbyZRsgkmupy06/0VBzYKRc6SxRLbE&#10;ce18l3pOCZc50FWxqrSOmyAFtdTIjoKGqH2skcB/y9KGNVTJzSSNwAbC8Q5ZG6rl2lOwfLtt+0a3&#10;UJyof4ROGs7KVUVFroXzLwJJC9QX6ds/01JqoEugtzjbA/74mz/k04goyllD2sq5+34QqDjTXw0N&#10;LwjxbGA07ofjMXm3cTOe3I5oYw71EqjjIb0gK6NJXvT6bJYI9RvJfxFuo5Awku7MuT+bS98pnZ6P&#10;VItFTCLZWeHXZmNlgA4MB+pf2zeBtp+Pp8k+wVl9Ins3pi43nDSwOHgoqzjDQGzHZs83STaqoH9e&#10;4U38uo9Z14/A/CcAAAD//wMAUEsDBBQABgAIAAAAIQB3D0O83gAAAAsBAAAPAAAAZHJzL2Rvd25y&#10;ZXYueG1sTI9PT4NAEMXvJn6HzZh4axcqIYgsjdp4MyYFDh63MAUiO0vYhaKf3ulJT/Pv5b3fZPvV&#10;DGLByfWWFITbAARSbZueWgVV+bZJQDivqdGDJVTwjQ72+e1NptPGXuiIS+FbwSbkUq2g835MpXR1&#10;h0a7rR2R+Ha2k9Gex6mVzaQvbG4GuQuCWBrdEyd0esTXDuuvYjYK/Ed1qNx7MX6e8bi8zEEZlocf&#10;pe7v1ucnEB5X/yeGKz6jQ85MJztT48SgYPOwYyXXME4iEKx4jGJuTtdVlIDMM/n/h/wXAAD//wMA&#10;UEsBAi0AFAAGAAgAAAAhALaDOJL+AAAA4QEAABMAAAAAAAAAAAAAAAAAAAAAAFtDb250ZW50X1R5&#10;cGVzXS54bWxQSwECLQAUAAYACAAAACEAOP0h/9YAAACUAQAACwAAAAAAAAAAAAAAAAAvAQAAX3Jl&#10;bHMvLnJlbHNQSwECLQAUAAYACAAAACEAvV2ePywCAABMBAAADgAAAAAAAAAAAAAAAAAuAgAAZHJz&#10;L2Uyb0RvYy54bWxQSwECLQAUAAYACAAAACEAdw9DvN4AAAALAQAADwAAAAAAAAAAAAAAAACGBAAA&#10;ZHJzL2Rvd25yZXYueG1sUEsFBgAAAAAEAAQA8wAAAJEFAAAAAA==&#10;" fillcolor="white [3201]" stroked="f" strokeweight=".5pt">
                <v:textbox inset="0,0">
                  <w:txbxContent>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547D0" w14:paraId="11244C87"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547D0" w14:paraId="43BE0971"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192096" w14:paraId="3C657B06"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192096" w14:paraId="53D2CFA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192096" w14:paraId="4AED50A5"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059DB2AB"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6B7CE08F"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358FCFE1"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0A017B" w14:paraId="769C8BF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A7D3E" w14:paraId="5BB0A71E"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BA7D3E" w14:paraId="650FC039"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E22589" w14:paraId="732594CE"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755CBA" w14:paraId="610A14DC"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E41252" w14:paraId="6F93F4F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E41252" w14:paraId="6EBE2A40" w14:textId="77777777" w:rsidTr="00EB17A1">
                                                                                                            <w:trPr>
                                                                                                              <w:trHeight w:val="709"/>
                                                                                                            </w:trPr>
                                                                                                            <w:tc>
                                                                                                              <w:tcPr>
                                                                                                                <w:tcW w:w="1134" w:type="dxa"/>
                                                                                                                <w:hideMark/>
                                                                                                              </w:tcPr>
                                                                                                              <w:tbl>
                                                                                                                <w:tblPr>
                                                                                                                  <w:tblOverlap w:val="never"/>
                                                                                                                  <w:tblW w:w="9498" w:type="dxa"/>
                                                                                                                  <w:tblLayout w:type="fixed"/>
                                                                                                                  <w:tblCellMar>
                                                                                                                    <w:left w:w="0" w:type="dxa"/>
                                                                                                                    <w:right w:w="0" w:type="dxa"/>
                                                                                                                  </w:tblCellMar>
                                                                                                                  <w:tblLook w:val="04A0" w:firstRow="1" w:lastRow="0" w:firstColumn="1" w:lastColumn="0" w:noHBand="0" w:noVBand="1"/>
                                                                                                                </w:tblPr>
                                                                                                                <w:tblGrid>
                                                                                                                  <w:gridCol w:w="1134"/>
                                                                                                                  <w:gridCol w:w="8364"/>
                                                                                                                </w:tblGrid>
                                                                                                                <w:tr w:rsidR="005C6DD6" w14:paraId="414DDA13" w14:textId="77777777" w:rsidTr="00EB17A1">
                                                                                                                  <w:trPr>
                                                                                                                    <w:trHeight w:val="709"/>
                                                                                                                  </w:trPr>
                                                                                                                  <w:tc>
                                                                                                                    <w:tcPr>
                                                                                                                      <w:tcW w:w="1134" w:type="dxa"/>
                                                                                                                      <w:hideMark/>
                                                                                                                    </w:tcPr>
                                                                                                                    <w:p w14:paraId="6C0D3EC7" w14:textId="77777777" w:rsidR="005C6DD6" w:rsidRDefault="005C6DD6" w:rsidP="00EB17A1">
                                                                                                                      <w:bookmarkStart w:id="1" w:name="cs_f9d570dada464dcca32bfba54858b12c" w:colFirst="0" w:colLast="0"/>
                                                                                                                      <w:r w:rsidRPr="00A96BA6">
                                                                                                                        <w:rPr>
                                                                                                                          <w:noProof/>
                                                                                                                          <w:lang w:eastAsia="de-CH"/>
                                                                                                                        </w:rPr>
                                                                                                                        <w:drawing>
                                                                                                                          <wp:inline distT="0" distB="0" distL="0" distR="0" wp14:anchorId="62B3DF32" wp14:editId="29866844">
                                                                                                                            <wp:extent cx="457200" cy="533400"/>
                                                                                                                            <wp:effectExtent l="0" t="0" r="0" b="0"/>
                                                                                                                            <wp:docPr id="12" name="Grafik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fik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457200" cy="533400"/>
                                                                                                                                    </a:xfrm>
                                                                                                                                    <a:prstGeom prst="rect">
                                                                                                                                      <a:avLst/>
                                                                                                                                    </a:prstGeom>
                                                                                                                                    <a:noFill/>
                                                                                                                                    <a:ln>
                                                                                                                                      <a:noFill/>
                                                                                                                                    </a:ln>
                                                                                                                                  </pic:spPr>
                                                                                                                                </pic:pic>
                                                                                                                              </a:graphicData>
                                                                                                                            </a:graphic>
                                                                                                                          </wp:inline>
                                                                                                                        </w:drawing>
                                                                                                                      </w:r>
                                                                                                                    </w:p>
                                                                                                                  </w:tc>
                                                                                                                  <w:tc>
                                                                                                                    <w:tcPr>
                                                                                                                      <w:tcW w:w="8364" w:type="dxa"/>
                                                                                                                      <w:hideMark/>
                                                                                                                    </w:tcPr>
                                                                                                                    <w:sdt>
                                                                                                                      <w:sdtPr>
                                                                                                                        <w:rPr>
                                                                                                                          <w:b/>
                                                                                                                          <w:sz w:val="28"/>
                                                                                                                          <w:szCs w:val="28"/>
                                                                                                                        </w:rPr>
                                                                                                                        <w:alias w:val="CustomElements.GmdKantonZH"/>
                                                                                                                        <w:id w:val="489835930"/>
                                                                                                                        <w:placeholder>
                                                                                                                          <w:docPart w:val="5366539EA8E54E688CD7D55D6F24D6BE"/>
                                                                                                                        </w:placeholder>
                                                                                                                        <w:dataBinding w:xpath="//Text[@id='CustomElements.GmdKantonZH']" w:storeItemID="{F22F3C86-AF37-45AB-9BCC-E6E465A3569B}"/>
                                                                                                                        <w:text w:multiLine="1"/>
                                                                                                                      </w:sdtPr>
                                                                                                                      <w:sdtEndPr/>
                                                                                                                      <w:sdtContent>
                                                                                                                        <w:p w14:paraId="532E4384" w14:textId="77777777" w:rsidR="005C6DD6" w:rsidRPr="00902AC7" w:rsidRDefault="005C6DD6" w:rsidP="00EB17A1">
                                                                                                                          <w:pPr>
                                                                                                                            <w:rPr>
                                                                                                                              <w:b/>
                                                                                                                              <w:sz w:val="28"/>
                                                                                                                              <w:szCs w:val="28"/>
                                                                                                                            </w:rPr>
                                                                                                                          </w:pPr>
                                                                                                                          <w:r w:rsidRPr="00902AC7">
                                                                                                                            <w:rPr>
                                                                                                                              <w:b/>
                                                                                                                              <w:sz w:val="28"/>
                                                                                                                              <w:szCs w:val="28"/>
                                                                                                                            </w:rPr>
                                                                                                                            <w:t xml:space="preserve"> </w:t>
                                                                                                                          </w:r>
                                                                                                                        </w:p>
                                                                                                                      </w:sdtContent>
                                                                                                                    </w:sdt>
                                                                                                                    <w:p w14:paraId="30E0F619" w14:textId="1276D438" w:rsidR="005C6DD6" w:rsidRDefault="003F3323" w:rsidP="00EB17A1">
                                                                                                                      <w:pPr>
                                                                                                                        <w:rPr>
                                                                                                                          <w:b/>
                                                                                                                          <w:sz w:val="28"/>
                                                                                                                          <w:szCs w:val="28"/>
                                                                                                                        </w:rPr>
                                                                                                                      </w:pPr>
                                                                                                                      <w:sdt>
                                                                                                                        <w:sdtPr>
                                                                                                                          <w:rPr>
                                                                                                                            <w:b/>
                                                                                                                            <w:sz w:val="28"/>
                                                                                                                            <w:szCs w:val="28"/>
                                                                                                                          </w:rPr>
                                                                                                                          <w:alias w:val="DocParam.GdeTyp"/>
                                                                                                                          <w:id w:val="1695414730"/>
                                                                                                                          <w:placeholder>
                                                                                                                            <w:docPart w:val="9F2A422A580B46D399497BE16490C274"/>
                                                                                                                          </w:placeholder>
                                                                                                                          <w:dataBinding w:xpath="//Text[@id='DocParam.GdeTyp']" w:storeItemID="{F22F3C86-AF37-45AB-9BCC-E6E465A3569B}"/>
                                                                                                                          <w:text w:multiLine="1"/>
                                                                                                                        </w:sdtPr>
                                                                                                                        <w:sdtEndPr/>
                                                                                                                        <w:sdtContent>
                                                                                                                          <w:r w:rsidR="005C6DD6">
                                                                                                                            <w:rPr>
                                                                                                                              <w:b/>
                                                                                                                              <w:sz w:val="28"/>
                                                                                                                              <w:szCs w:val="28"/>
                                                                                                                            </w:rPr>
                                                                                                                            <w:t>Stadt</w:t>
                                                                                                                          </w:r>
                                                                                                                        </w:sdtContent>
                                                                                                                      </w:sdt>
                                                                                                                      <w:r w:rsidR="005C6DD6" w:rsidRPr="0079031E">
                                                                                                                        <w:rPr>
                                                                                                                          <w:b/>
                                                                                                                          <w:sz w:val="28"/>
                                                                                                                          <w:szCs w:val="28"/>
                                                                                                                        </w:rPr>
                                                                                                                        <w:t xml:space="preserve"> </w:t>
                                                                                                                      </w:r>
                                                                                                                      <w:sdt>
                                                                                                                        <w:sdtPr>
                                                                                                                          <w:rPr>
                                                                                                                            <w:b/>
                                                                                                                            <w:sz w:val="28"/>
                                                                                                                            <w:szCs w:val="28"/>
                                                                                                                          </w:rPr>
                                                                                                                          <w:alias w:val="DocParam.Gemeinde"/>
                                                                                                                          <w:id w:val="703981562"/>
                                                                                                                          <w:placeholder>
                                                                                                                            <w:docPart w:val="9F2A422A580B46D399497BE16490C274"/>
                                                                                                                          </w:placeholder>
                                                                                                                          <w:dataBinding w:xpath="//Text[@id='DocParam.Gemeinde']" w:storeItemID="{F22F3C86-AF37-45AB-9BCC-E6E465A3569B}"/>
                                                                                                                          <w:text w:multiLine="1"/>
                                                                                                                        </w:sdtPr>
                                                                                                                        <w:sdtEndPr/>
                                                                                                                        <w:sdtContent>
                                                                                                                          <w:r w:rsidR="005C6DD6">
                                                                                                                            <w:rPr>
                                                                                                                              <w:b/>
                                                                                                                              <w:sz w:val="28"/>
                                                                                                                              <w:szCs w:val="28"/>
                                                                                                                            </w:rPr>
                                                                                                                            <w:t>Dübendorf</w:t>
                                                                                                                          </w:r>
                                                                                                                        </w:sdtContent>
                                                                                                                      </w:sdt>
                                                                                                                    </w:p>
                                                                                                                  </w:tc>
                                                                                                                </w:tr>
                                                                                                              </w:tbl>
                                                                                                              <w:p w14:paraId="336ACF60" w14:textId="66D9F131" w:rsidR="00E41252" w:rsidRDefault="005C6DD6" w:rsidP="00EB17A1">
                                                                                                                <w:r>
                                                                                                                  <w:rPr>
                                                                                                                    <w:noProof/>
                                                                                                                    <w:lang w:eastAsia="de-CH"/>
                                                                                                                  </w:rPr>
                                                                                                                  <w:t xml:space="preserve"> </w:t>
                                                                                                                </w:r>
                                                                                                              </w:p>
                                                                                                            </w:tc>
                                                                                                            <w:tc>
                                                                                                              <w:tcPr>
                                                                                                                <w:tcW w:w="8364" w:type="dxa"/>
                                                                                                                <w:hideMark/>
                                                                                                              </w:tcPr>
                                                                                                              <w:sdt>
                                                                                                                <w:sdtPr>
                                                                                                                  <w:rPr>
                                                                                                                    <w:b/>
                                                                                                                    <w:sz w:val="28"/>
                                                                                                                    <w:szCs w:val="28"/>
                                                                                                                  </w:rPr>
                                                                                                                  <w:alias w:val="CustomElements.GmdKantonZH"/>
                                                                                                                  <w:id w:val="-2062238074"/>
                                                                                                                  <w:placeholder>
                                                                                                                    <w:docPart w:val="BBE3A72B19054E848ED7AA8615138A33"/>
                                                                                                                  </w:placeholder>
                                                                                                                  <w:dataBinding w:xpath="//Text[@id='CustomElements.GmdKantonZH']" w:storeItemID="{F22F3C86-AF37-45AB-9BCC-E6E465A3569B}"/>
                                                                                                                  <w:text w:multiLine="1"/>
                                                                                                                </w:sdtPr>
                                                                                                                <w:sdtEndPr/>
                                                                                                                <w:sdtContent>
                                                                                                                  <w:p w14:paraId="23A25E1C" w14:textId="77777777" w:rsidR="00E41252" w:rsidRPr="00902AC7" w:rsidRDefault="00E41252" w:rsidP="00EB17A1">
                                                                                                                    <w:pPr>
                                                                                                                      <w:rPr>
                                                                                                                        <w:b/>
                                                                                                                        <w:sz w:val="28"/>
                                                                                                                        <w:szCs w:val="28"/>
                                                                                                                      </w:rPr>
                                                                                                                    </w:pPr>
                                                                                                                    <w:r w:rsidRPr="00902AC7">
                                                                                                                      <w:rPr>
                                                                                                                        <w:b/>
                                                                                                                        <w:sz w:val="28"/>
                                                                                                                        <w:szCs w:val="28"/>
                                                                                                                      </w:rPr>
                                                                                                                      <w:t xml:space="preserve"> </w:t>
                                                                                                                    </w:r>
                                                                                                                  </w:p>
                                                                                                                </w:sdtContent>
                                                                                                              </w:sdt>
                                                                                                              <w:p w14:paraId="27010F8C" w14:textId="245B844F" w:rsidR="00E41252" w:rsidRDefault="003F3323" w:rsidP="00EB17A1">
                                                                                                                <w:pPr>
                                                                                                                  <w:rPr>
                                                                                                                    <w:b/>
                                                                                                                    <w:sz w:val="28"/>
                                                                                                                    <w:szCs w:val="28"/>
                                                                                                                  </w:rPr>
                                                                                                                </w:pPr>
                                                                                                                <w:sdt>
                                                                                                                  <w:sdtPr>
                                                                                                                    <w:rPr>
                                                                                                                      <w:b/>
                                                                                                                      <w:sz w:val="28"/>
                                                                                                                      <w:szCs w:val="28"/>
                                                                                                                    </w:rPr>
                                                                                                                    <w:alias w:val="DocParam.GdeTyp"/>
                                                                                                                    <w:id w:val="-2014987263"/>
                                                                                                                    <w:placeholder>
                                                                                                                      <w:docPart w:val="CF120D1B15F64444ADC8F726CB4CBDAF"/>
                                                                                                                    </w:placeholder>
                                                                                                                    <w:dataBinding w:xpath="//Text[@id='DocParam.GdeTyp']" w:storeItemID="{F22F3C86-AF37-45AB-9BCC-E6E465A3569B}"/>
                                                                                                                    <w:text w:multiLine="1"/>
                                                                                                                  </w:sdtPr>
                                                                                                                  <w:sdtEndPr/>
                                                                                                                  <w:sdtContent>
                                                                                                                    <w:r w:rsidR="00E41252">
                                                                                                                      <w:rPr>
                                                                                                                        <w:b/>
                                                                                                                        <w:sz w:val="28"/>
                                                                                                                        <w:szCs w:val="28"/>
                                                                                                                      </w:rPr>
                                                                                                                      <w:t>Stadt</w:t>
                                                                                                                    </w:r>
                                                                                                                  </w:sdtContent>
                                                                                                                </w:sdt>
                                                                                                                <w:r w:rsidR="00E41252" w:rsidRPr="0079031E">
                                                                                                                  <w:rPr>
                                                                                                                    <w:b/>
                                                                                                                    <w:sz w:val="28"/>
                                                                                                                    <w:szCs w:val="28"/>
                                                                                                                  </w:rPr>
                                                                                                                  <w:t xml:space="preserve"> </w:t>
                                                                                                                </w:r>
                                                                                                                <w:sdt>
                                                                                                                  <w:sdtPr>
                                                                                                                    <w:rPr>
                                                                                                                      <w:b/>
                                                                                                                      <w:sz w:val="28"/>
                                                                                                                      <w:szCs w:val="28"/>
                                                                                                                    </w:rPr>
                                                                                                                    <w:alias w:val="DocParam.Gemeinde"/>
                                                                                                                    <w:id w:val="-965889714"/>
                                                                                                                    <w:placeholder>
                                                                                                                      <w:docPart w:val="CF120D1B15F64444ADC8F726CB4CBDAF"/>
                                                                                                                    </w:placeholder>
                                                                                                                    <w:dataBinding w:xpath="//Text[@id='DocParam.Gemeinde']" w:storeItemID="{F22F3C86-AF37-45AB-9BCC-E6E465A3569B}"/>
                                                                                                                    <w:text w:multiLine="1"/>
                                                                                                                  </w:sdtPr>
                                                                                                                  <w:sdtEndPr/>
                                                                                                                  <w:sdtContent>
                                                                                                                    <w:r w:rsidR="00E41252">
                                                                                                                      <w:rPr>
                                                                                                                        <w:b/>
                                                                                                                        <w:sz w:val="28"/>
                                                                                                                        <w:szCs w:val="28"/>
                                                                                                                      </w:rPr>
                                                                                                                      <w:t>Dübendorf</w:t>
                                                                                                                    </w:r>
                                                                                                                  </w:sdtContent>
                                                                                                                </w:sdt>
                                                                                                              </w:p>
                                                                                                            </w:tc>
                                                                                                          </w:tr>
                                                                                                        </w:tbl>
                                                                                                        <w:bookmarkEnd w:id="1"/>
                                                                                                        <w:p w14:paraId="41C2ECDC" w14:textId="206171C3" w:rsidR="00E41252" w:rsidRDefault="00E41252" w:rsidP="00EB17A1">
                                                                                                          <w:r>
                                                                                                            <w:rPr>
                                                                                                              <w:noProof/>
                                                                                                              <w:lang w:eastAsia="de-CH"/>
                                                                                                            </w:rPr>
                                                                                                            <w:t xml:space="preserve"> </w:t>
                                                                                                          </w:r>
                                                                                                        </w:p>
                                                                                                      </w:tc>
                                                                                                      <w:tc>
                                                                                                        <w:tcPr>
                                                                                                          <w:tcW w:w="8364" w:type="dxa"/>
                                                                                                          <w:hideMark/>
                                                                                                        </w:tcPr>
                                                                                                        <w:sdt>
                                                                                                          <w:sdtPr>
                                                                                                            <w:rPr>
                                                                                                              <w:b/>
                                                                                                              <w:sz w:val="28"/>
                                                                                                              <w:szCs w:val="28"/>
                                                                                                            </w:rPr>
                                                                                                            <w:alias w:val="CustomElements.GmdKantonZH"/>
                                                                                                            <w:id w:val="255797120"/>
                                                                                                            <w:placeholder>
                                                                                                              <w:docPart w:val="7FF39DD913E64536AD2BEF938B22690D"/>
                                                                                                            </w:placeholder>
                                                                                                            <w:dataBinding w:xpath="//Text[@id='CustomElements.GmdKantonZH']" w:storeItemID="{F22F3C86-AF37-45AB-9BCC-E6E465A3569B}"/>
                                                                                                            <w:text w:multiLine="1"/>
                                                                                                          </w:sdtPr>
                                                                                                          <w:sdtEndPr/>
                                                                                                          <w:sdtContent>
                                                                                                            <w:p w14:paraId="6E057E06" w14:textId="77777777" w:rsidR="00E41252" w:rsidRPr="00902AC7" w:rsidRDefault="00E41252" w:rsidP="00EB17A1">
                                                                                                              <w:pPr>
                                                                                                                <w:rPr>
                                                                                                                  <w:b/>
                                                                                                                  <w:sz w:val="28"/>
                                                                                                                  <w:szCs w:val="28"/>
                                                                                                                </w:rPr>
                                                                                                              </w:pPr>
                                                                                                              <w:r w:rsidRPr="00902AC7">
                                                                                                                <w:rPr>
                                                                                                                  <w:b/>
                                                                                                                  <w:sz w:val="28"/>
                                                                                                                  <w:szCs w:val="28"/>
                                                                                                                </w:rPr>
                                                                                                                <w:t xml:space="preserve"> </w:t>
                                                                                                              </w:r>
                                                                                                            </w:p>
                                                                                                          </w:sdtContent>
                                                                                                        </w:sdt>
                                                                                                        <w:p w14:paraId="63C09EAB" w14:textId="2FB74E20" w:rsidR="00E41252" w:rsidRDefault="003F3323" w:rsidP="00EB17A1">
                                                                                                          <w:pPr>
                                                                                                            <w:rPr>
                                                                                                              <w:b/>
                                                                                                              <w:sz w:val="28"/>
                                                                                                              <w:szCs w:val="28"/>
                                                                                                            </w:rPr>
                                                                                                          </w:pPr>
                                                                                                          <w:sdt>
                                                                                                            <w:sdtPr>
                                                                                                              <w:rPr>
                                                                                                                <w:b/>
                                                                                                                <w:sz w:val="28"/>
                                                                                                                <w:szCs w:val="28"/>
                                                                                                              </w:rPr>
                                                                                                              <w:alias w:val="DocParam.GdeTyp"/>
                                                                                                              <w:id w:val="-1572187200"/>
                                                                                                              <w:placeholder>
                                                                                                                <w:docPart w:val="3EE5CDE5AF2A4936BF34D1923F1775ED"/>
                                                                                                              </w:placeholder>
                                                                                                              <w:dataBinding w:xpath="//Text[@id='DocParam.GdeTyp']" w:storeItemID="{F22F3C86-AF37-45AB-9BCC-E6E465A3569B}"/>
                                                                                                              <w:text w:multiLine="1"/>
                                                                                                            </w:sdtPr>
                                                                                                            <w:sdtEndPr/>
                                                                                                            <w:sdtContent>
                                                                                                              <w:r w:rsidR="00E41252">
                                                                                                                <w:rPr>
                                                                                                                  <w:b/>
                                                                                                                  <w:sz w:val="28"/>
                                                                                                                  <w:szCs w:val="28"/>
                                                                                                                </w:rPr>
                                                                                                                <w:t>Stadt</w:t>
                                                                                                              </w:r>
                                                                                                            </w:sdtContent>
                                                                                                          </w:sdt>
                                                                                                          <w:r w:rsidR="00E41252" w:rsidRPr="0079031E">
                                                                                                            <w:rPr>
                                                                                                              <w:b/>
                                                                                                              <w:sz w:val="28"/>
                                                                                                              <w:szCs w:val="28"/>
                                                                                                            </w:rPr>
                                                                                                            <w:t xml:space="preserve"> </w:t>
                                                                                                          </w:r>
                                                                                                          <w:sdt>
                                                                                                            <w:sdtPr>
                                                                                                              <w:rPr>
                                                                                                                <w:b/>
                                                                                                                <w:sz w:val="28"/>
                                                                                                                <w:szCs w:val="28"/>
                                                                                                              </w:rPr>
                                                                                                              <w:alias w:val="DocParam.Gemeinde"/>
                                                                                                              <w:id w:val="1421370120"/>
                                                                                                              <w:placeholder>
                                                                                                                <w:docPart w:val="3EE5CDE5AF2A4936BF34D1923F1775ED"/>
                                                                                                              </w:placeholder>
                                                                                                              <w:dataBinding w:xpath="//Text[@id='DocParam.Gemeinde']" w:storeItemID="{F22F3C86-AF37-45AB-9BCC-E6E465A3569B}"/>
                                                                                                              <w:text w:multiLine="1"/>
                                                                                                            </w:sdtPr>
                                                                                                            <w:sdtEndPr/>
                                                                                                            <w:sdtContent>
                                                                                                              <w:r w:rsidR="00E41252">
                                                                                                                <w:rPr>
                                                                                                                  <w:b/>
                                                                                                                  <w:sz w:val="28"/>
                                                                                                                  <w:szCs w:val="28"/>
                                                                                                                </w:rPr>
                                                                                                                <w:t>Dübendorf</w:t>
                                                                                                              </w:r>
                                                                                                            </w:sdtContent>
                                                                                                          </w:sdt>
                                                                                                        </w:p>
                                                                                                      </w:tc>
                                                                                                    </w:tr>
                                                                                                  </w:tbl>
                                                                                                  <w:p w14:paraId="01701A5C" w14:textId="3092DDF4" w:rsidR="00755CBA" w:rsidRDefault="00E41252" w:rsidP="00EB17A1">
                                                                                                    <w:r>
                                                                                                      <w:rPr>
                                                                                                        <w:noProof/>
                                                                                                        <w:lang w:eastAsia="de-CH"/>
                                                                                                      </w:rPr>
                                                                                                      <w:t xml:space="preserve"> </w:t>
                                                                                                    </w:r>
                                                                                                  </w:p>
                                                                                                </w:tc>
                                                                                                <w:tc>
                                                                                                  <w:tcPr>
                                                                                                    <w:tcW w:w="8364" w:type="dxa"/>
                                                                                                    <w:hideMark/>
                                                                                                  </w:tcPr>
                                                                                                  <w:sdt>
                                                                                                    <w:sdtPr>
                                                                                                      <w:rPr>
                                                                                                        <w:b/>
                                                                                                        <w:sz w:val="28"/>
                                                                                                        <w:szCs w:val="28"/>
                                                                                                      </w:rPr>
                                                                                                      <w:alias w:val="CustomElements.GmdKantonZH"/>
                                                                                                      <w:id w:val="227114363"/>
                                                                                                      <w:placeholder>
                                                                                                        <w:docPart w:val="16F9948A42B84322B68B71D75F9D0821"/>
                                                                                                      </w:placeholder>
                                                                                                      <w:dataBinding w:xpath="//Text[@id='CustomElements.GmdKantonZH']" w:storeItemID="{F22F3C86-AF37-45AB-9BCC-E6E465A3569B}"/>
                                                                                                      <w:text w:multiLine="1"/>
                                                                                                    </w:sdtPr>
                                                                                                    <w:sdtEndPr/>
                                                                                                    <w:sdtContent>
                                                                                                      <w:p w14:paraId="44AFEC33" w14:textId="77777777" w:rsidR="00755CBA" w:rsidRPr="00902AC7" w:rsidRDefault="00755CBA" w:rsidP="00EB17A1">
                                                                                                        <w:pPr>
                                                                                                          <w:rPr>
                                                                                                            <w:b/>
                                                                                                            <w:sz w:val="28"/>
                                                                                                            <w:szCs w:val="28"/>
                                                                                                          </w:rPr>
                                                                                                        </w:pPr>
                                                                                                        <w:r w:rsidRPr="00902AC7">
                                                                                                          <w:rPr>
                                                                                                            <w:b/>
                                                                                                            <w:sz w:val="28"/>
                                                                                                            <w:szCs w:val="28"/>
                                                                                                          </w:rPr>
                                                                                                          <w:t xml:space="preserve"> </w:t>
                                                                                                        </w:r>
                                                                                                      </w:p>
                                                                                                    </w:sdtContent>
                                                                                                  </w:sdt>
                                                                                                  <w:p w14:paraId="2C0543E3" w14:textId="38FA9D67" w:rsidR="00755CBA" w:rsidRDefault="003F3323" w:rsidP="00EB17A1">
                                                                                                    <w:pPr>
                                                                                                      <w:rPr>
                                                                                                        <w:b/>
                                                                                                        <w:sz w:val="28"/>
                                                                                                        <w:szCs w:val="28"/>
                                                                                                      </w:rPr>
                                                                                                    </w:pPr>
                                                                                                    <w:sdt>
                                                                                                      <w:sdtPr>
                                                                                                        <w:rPr>
                                                                                                          <w:b/>
                                                                                                          <w:sz w:val="28"/>
                                                                                                          <w:szCs w:val="28"/>
                                                                                                        </w:rPr>
                                                                                                        <w:alias w:val="DocParam.GdeTyp"/>
                                                                                                        <w:id w:val="655036153"/>
                                                                                                        <w:placeholder>
                                                                                                          <w:docPart w:val="F5FE09FE6F954704A3CB1C0426EBDB73"/>
                                                                                                        </w:placeholder>
                                                                                                        <w:dataBinding w:xpath="//Text[@id='DocParam.GdeTyp']" w:storeItemID="{F22F3C86-AF37-45AB-9BCC-E6E465A3569B}"/>
                                                                                                        <w:text w:multiLine="1"/>
                                                                                                      </w:sdtPr>
                                                                                                      <w:sdtEndPr/>
                                                                                                      <w:sdtContent>
                                                                                                        <w:r w:rsidR="00755CBA">
                                                                                                          <w:rPr>
                                                                                                            <w:b/>
                                                                                                            <w:sz w:val="28"/>
                                                                                                            <w:szCs w:val="28"/>
                                                                                                          </w:rPr>
                                                                                                          <w:t>Stadt</w:t>
                                                                                                        </w:r>
                                                                                                      </w:sdtContent>
                                                                                                    </w:sdt>
                                                                                                    <w:r w:rsidR="00755CBA" w:rsidRPr="0079031E">
                                                                                                      <w:rPr>
                                                                                                        <w:b/>
                                                                                                        <w:sz w:val="28"/>
                                                                                                        <w:szCs w:val="28"/>
                                                                                                      </w:rPr>
                                                                                                      <w:t xml:space="preserve"> </w:t>
                                                                                                    </w:r>
                                                                                                    <w:sdt>
                                                                                                      <w:sdtPr>
                                                                                                        <w:rPr>
                                                                                                          <w:b/>
                                                                                                          <w:sz w:val="28"/>
                                                                                                          <w:szCs w:val="28"/>
                                                                                                        </w:rPr>
                                                                                                        <w:alias w:val="DocParam.Gemeinde"/>
                                                                                                        <w:id w:val="-1452317360"/>
                                                                                                        <w:placeholder>
                                                                                                          <w:docPart w:val="F5FE09FE6F954704A3CB1C0426EBDB73"/>
                                                                                                        </w:placeholder>
                                                                                                        <w:dataBinding w:xpath="//Text[@id='DocParam.Gemeinde']" w:storeItemID="{F22F3C86-AF37-45AB-9BCC-E6E465A3569B}"/>
                                                                                                        <w:text w:multiLine="1"/>
                                                                                                      </w:sdtPr>
                                                                                                      <w:sdtEndPr/>
                                                                                                      <w:sdtContent>
                                                                                                        <w:r w:rsidR="00755CBA">
                                                                                                          <w:rPr>
                                                                                                            <w:b/>
                                                                                                            <w:sz w:val="28"/>
                                                                                                            <w:szCs w:val="28"/>
                                                                                                          </w:rPr>
                                                                                                          <w:t>Dübendorf</w:t>
                                                                                                        </w:r>
                                                                                                      </w:sdtContent>
                                                                                                    </w:sdt>
                                                                                                  </w:p>
                                                                                                </w:tc>
                                                                                              </w:tr>
                                                                                            </w:tbl>
                                                                                            <w:p w14:paraId="7E3DA450" w14:textId="7E0BCB56" w:rsidR="00E22589" w:rsidRDefault="00755CBA" w:rsidP="00EB17A1">
                                                                                              <w:r>
                                                                                                <w:rPr>
                                                                                                  <w:noProof/>
                                                                                                  <w:lang w:eastAsia="de-CH"/>
                                                                                                </w:rPr>
                                                                                                <w:t xml:space="preserve"> </w:t>
                                                                                              </w:r>
                                                                                            </w:p>
                                                                                          </w:tc>
                                                                                          <w:tc>
                                                                                            <w:tcPr>
                                                                                              <w:tcW w:w="8364" w:type="dxa"/>
                                                                                              <w:hideMark/>
                                                                                            </w:tcPr>
                                                                                            <w:sdt>
                                                                                              <w:sdtPr>
                                                                                                <w:rPr>
                                                                                                  <w:b/>
                                                                                                  <w:sz w:val="28"/>
                                                                                                  <w:szCs w:val="28"/>
                                                                                                </w:rPr>
                                                                                                <w:alias w:val="CustomElements.GmdKantonZH"/>
                                                                                                <w:id w:val="1584790283"/>
                                                                                                <w:placeholder>
                                                                                                  <w:docPart w:val="AA2C93DF9A3B4716B90634E57E35A107"/>
                                                                                                </w:placeholder>
                                                                                                <w:dataBinding w:xpath="//Text[@id='CustomElements.GmdKantonZH']" w:storeItemID="{F22F3C86-AF37-45AB-9BCC-E6E465A3569B}"/>
                                                                                                <w:text w:multiLine="1"/>
                                                                                              </w:sdtPr>
                                                                                              <w:sdtEndPr/>
                                                                                              <w:sdtContent>
                                                                                                <w:p w14:paraId="1DD596E3" w14:textId="77777777" w:rsidR="00E22589" w:rsidRPr="00902AC7" w:rsidRDefault="00E22589" w:rsidP="00EB17A1">
                                                                                                  <w:pPr>
                                                                                                    <w:rPr>
                                                                                                      <w:b/>
                                                                                                      <w:sz w:val="28"/>
                                                                                                      <w:szCs w:val="28"/>
                                                                                                    </w:rPr>
                                                                                                  </w:pPr>
                                                                                                  <w:r w:rsidRPr="00902AC7">
                                                                                                    <w:rPr>
                                                                                                      <w:b/>
                                                                                                      <w:sz w:val="28"/>
                                                                                                      <w:szCs w:val="28"/>
                                                                                                    </w:rPr>
                                                                                                    <w:t xml:space="preserve"> </w:t>
                                                                                                  </w:r>
                                                                                                </w:p>
                                                                                              </w:sdtContent>
                                                                                            </w:sdt>
                                                                                            <w:p w14:paraId="260A45D4" w14:textId="64BDA2AC" w:rsidR="00E22589" w:rsidRDefault="003F3323" w:rsidP="00EB17A1">
                                                                                              <w:pPr>
                                                                                                <w:rPr>
                                                                                                  <w:b/>
                                                                                                  <w:sz w:val="28"/>
                                                                                                  <w:szCs w:val="28"/>
                                                                                                </w:rPr>
                                                                                              </w:pPr>
                                                                                              <w:sdt>
                                                                                                <w:sdtPr>
                                                                                                  <w:rPr>
                                                                                                    <w:b/>
                                                                                                    <w:sz w:val="28"/>
                                                                                                    <w:szCs w:val="28"/>
                                                                                                  </w:rPr>
                                                                                                  <w:alias w:val="DocParam.GdeTyp"/>
                                                                                                  <w:id w:val="1113558541"/>
                                                                                                  <w:placeholder>
                                                                                                    <w:docPart w:val="C5A468E78412403F9CB7E386493FDF8D"/>
                                                                                                  </w:placeholder>
                                                                                                  <w:dataBinding w:xpath="//Text[@id='DocParam.GdeTyp']" w:storeItemID="{F22F3C86-AF37-45AB-9BCC-E6E465A3569B}"/>
                                                                                                  <w:text w:multiLine="1"/>
                                                                                                </w:sdtPr>
                                                                                                <w:sdtEndPr/>
                                                                                                <w:sdtContent>
                                                                                                  <w:r w:rsidR="00E22589">
                                                                                                    <w:rPr>
                                                                                                      <w:b/>
                                                                                                      <w:sz w:val="28"/>
                                                                                                      <w:szCs w:val="28"/>
                                                                                                    </w:rPr>
                                                                                                    <w:t>Stadt</w:t>
                                                                                                  </w:r>
                                                                                                </w:sdtContent>
                                                                                              </w:sdt>
                                                                                              <w:r w:rsidR="00E22589" w:rsidRPr="0079031E">
                                                                                                <w:rPr>
                                                                                                  <w:b/>
                                                                                                  <w:sz w:val="28"/>
                                                                                                  <w:szCs w:val="28"/>
                                                                                                </w:rPr>
                                                                                                <w:t xml:space="preserve"> </w:t>
                                                                                              </w:r>
                                                                                              <w:sdt>
                                                                                                <w:sdtPr>
                                                                                                  <w:rPr>
                                                                                                    <w:b/>
                                                                                                    <w:sz w:val="28"/>
                                                                                                    <w:szCs w:val="28"/>
                                                                                                  </w:rPr>
                                                                                                  <w:alias w:val="DocParam.Gemeinde"/>
                                                                                                  <w:id w:val="-200168521"/>
                                                                                                  <w:placeholder>
                                                                                                    <w:docPart w:val="C5A468E78412403F9CB7E386493FDF8D"/>
                                                                                                  </w:placeholder>
                                                                                                  <w:dataBinding w:xpath="//Text[@id='DocParam.Gemeinde']" w:storeItemID="{F22F3C86-AF37-45AB-9BCC-E6E465A3569B}"/>
                                                                                                  <w:text w:multiLine="1"/>
                                                                                                </w:sdtPr>
                                                                                                <w:sdtEndPr/>
                                                                                                <w:sdtContent>
                                                                                                  <w:r w:rsidR="00E22589">
                                                                                                    <w:rPr>
                                                                                                      <w:b/>
                                                                                                      <w:sz w:val="28"/>
                                                                                                      <w:szCs w:val="28"/>
                                                                                                    </w:rPr>
                                                                                                    <w:t>Dübendorf</w:t>
                                                                                                  </w:r>
                                                                                                </w:sdtContent>
                                                                                              </w:sdt>
                                                                                            </w:p>
                                                                                          </w:tc>
                                                                                        </w:tr>
                                                                                      </w:tbl>
                                                                                      <w:p w14:paraId="2EF42270" w14:textId="427AA3BC" w:rsidR="00BA7D3E" w:rsidRDefault="00E22589" w:rsidP="00EB17A1">
                                                                                        <w:r>
                                                                                          <w:rPr>
                                                                                            <w:noProof/>
                                                                                            <w:lang w:eastAsia="de-CH"/>
                                                                                          </w:rPr>
                                                                                          <w:t xml:space="preserve"> </w:t>
                                                                                        </w:r>
                                                                                      </w:p>
                                                                                    </w:tc>
                                                                                    <w:tc>
                                                                                      <w:tcPr>
                                                                                        <w:tcW w:w="8364" w:type="dxa"/>
                                                                                        <w:hideMark/>
                                                                                      </w:tcPr>
                                                                                      <w:sdt>
                                                                                        <w:sdtPr>
                                                                                          <w:rPr>
                                                                                            <w:b/>
                                                                                            <w:sz w:val="28"/>
                                                                                            <w:szCs w:val="28"/>
                                                                                          </w:rPr>
                                                                                          <w:alias w:val="CustomElements.GmdKantonZH"/>
                                                                                          <w:id w:val="721788350"/>
                                                                                          <w:placeholder>
                                                                                            <w:docPart w:val="B6A9EAB3AB7C4F9C8ACCC1B2B98F2762"/>
                                                                                          </w:placeholder>
                                                                                          <w:dataBinding w:xpath="//Text[@id='CustomElements.GmdKantonZH']" w:storeItemID="{F22F3C86-AF37-45AB-9BCC-E6E465A3569B}"/>
                                                                                          <w:text w:multiLine="1"/>
                                                                                        </w:sdtPr>
                                                                                        <w:sdtEndPr/>
                                                                                        <w:sdtContent>
                                                                                          <w:p w14:paraId="66D9F40F" w14:textId="77777777" w:rsidR="00BA7D3E" w:rsidRPr="00902AC7" w:rsidRDefault="00BA7D3E" w:rsidP="00EB17A1">
                                                                                            <w:pPr>
                                                                                              <w:rPr>
                                                                                                <w:b/>
                                                                                                <w:sz w:val="28"/>
                                                                                                <w:szCs w:val="28"/>
                                                                                              </w:rPr>
                                                                                            </w:pPr>
                                                                                            <w:r w:rsidRPr="00902AC7">
                                                                                              <w:rPr>
                                                                                                <w:b/>
                                                                                                <w:sz w:val="28"/>
                                                                                                <w:szCs w:val="28"/>
                                                                                              </w:rPr>
                                                                                              <w:t xml:space="preserve"> </w:t>
                                                                                            </w:r>
                                                                                          </w:p>
                                                                                        </w:sdtContent>
                                                                                      </w:sdt>
                                                                                      <w:p w14:paraId="5274C754" w14:textId="3168B1E5" w:rsidR="00BA7D3E" w:rsidRDefault="003F3323" w:rsidP="00EB17A1">
                                                                                        <w:pPr>
                                                                                          <w:rPr>
                                                                                            <w:b/>
                                                                                            <w:sz w:val="28"/>
                                                                                            <w:szCs w:val="28"/>
                                                                                          </w:rPr>
                                                                                        </w:pPr>
                                                                                        <w:sdt>
                                                                                          <w:sdtPr>
                                                                                            <w:rPr>
                                                                                              <w:b/>
                                                                                              <w:sz w:val="28"/>
                                                                                              <w:szCs w:val="28"/>
                                                                                            </w:rPr>
                                                                                            <w:alias w:val="DocParam.GdeTyp"/>
                                                                                            <w:id w:val="-275869128"/>
                                                                                            <w:placeholder>
                                                                                              <w:docPart w:val="BCE7B1393FE144B0B239F9CD51CD7F7C"/>
                                                                                            </w:placeholder>
                                                                                            <w:dataBinding w:xpath="//Text[@id='DocParam.GdeTyp']" w:storeItemID="{F22F3C86-AF37-45AB-9BCC-E6E465A3569B}"/>
                                                                                            <w:text w:multiLine="1"/>
                                                                                          </w:sdtPr>
                                                                                          <w:sdtEndPr/>
                                                                                          <w:sdtContent>
                                                                                            <w:r w:rsidR="00BA7D3E">
                                                                                              <w:rPr>
                                                                                                <w:b/>
                                                                                                <w:sz w:val="28"/>
                                                                                                <w:szCs w:val="28"/>
                                                                                              </w:rPr>
                                                                                              <w:t>Stadt</w:t>
                                                                                            </w:r>
                                                                                          </w:sdtContent>
                                                                                        </w:sdt>
                                                                                        <w:r w:rsidR="00BA7D3E" w:rsidRPr="0079031E">
                                                                                          <w:rPr>
                                                                                            <w:b/>
                                                                                            <w:sz w:val="28"/>
                                                                                            <w:szCs w:val="28"/>
                                                                                          </w:rPr>
                                                                                          <w:t xml:space="preserve"> </w:t>
                                                                                        </w:r>
                                                                                        <w:sdt>
                                                                                          <w:sdtPr>
                                                                                            <w:rPr>
                                                                                              <w:b/>
                                                                                              <w:sz w:val="28"/>
                                                                                              <w:szCs w:val="28"/>
                                                                                            </w:rPr>
                                                                                            <w:alias w:val="DocParam.Gemeinde"/>
                                                                                            <w:id w:val="-1115282005"/>
                                                                                            <w:placeholder>
                                                                                              <w:docPart w:val="BCE7B1393FE144B0B239F9CD51CD7F7C"/>
                                                                                            </w:placeholder>
                                                                                            <w:dataBinding w:xpath="//Text[@id='DocParam.Gemeinde']" w:storeItemID="{F22F3C86-AF37-45AB-9BCC-E6E465A3569B}"/>
                                                                                            <w:text w:multiLine="1"/>
                                                                                          </w:sdtPr>
                                                                                          <w:sdtEndPr/>
                                                                                          <w:sdtContent>
                                                                                            <w:r w:rsidR="00BA7D3E">
                                                                                              <w:rPr>
                                                                                                <w:b/>
                                                                                                <w:sz w:val="28"/>
                                                                                                <w:szCs w:val="28"/>
                                                                                              </w:rPr>
                                                                                              <w:t>Dübendorf</w:t>
                                                                                            </w:r>
                                                                                          </w:sdtContent>
                                                                                        </w:sdt>
                                                                                      </w:p>
                                                                                    </w:tc>
                                                                                  </w:tr>
                                                                                </w:tbl>
                                                                                <w:p w14:paraId="4C09807D" w14:textId="7D930E46" w:rsidR="00BA7D3E" w:rsidRDefault="00BA7D3E" w:rsidP="00EB17A1">
                                                                                  <w:r>
                                                                                    <w:rPr>
                                                                                      <w:noProof/>
                                                                                      <w:lang w:eastAsia="de-CH"/>
                                                                                    </w:rPr>
                                                                                    <w:t xml:space="preserve"> </w:t>
                                                                                  </w:r>
                                                                                </w:p>
                                                                              </w:tc>
                                                                              <w:tc>
                                                                                <w:tcPr>
                                                                                  <w:tcW w:w="8364" w:type="dxa"/>
                                                                                  <w:hideMark/>
                                                                                </w:tcPr>
                                                                                <w:sdt>
                                                                                  <w:sdtPr>
                                                                                    <w:rPr>
                                                                                      <w:b/>
                                                                                      <w:sz w:val="28"/>
                                                                                      <w:szCs w:val="28"/>
                                                                                    </w:rPr>
                                                                                    <w:alias w:val="CustomElements.GmdKantonZH"/>
                                                                                    <w:id w:val="-600025094"/>
                                                                                    <w:placeholder>
                                                                                      <w:docPart w:val="DF6BEBC5E9764293B9ECD145D0EEBC6D"/>
                                                                                    </w:placeholder>
                                                                                    <w:dataBinding w:xpath="//Text[@id='CustomElements.GmdKantonZH']" w:storeItemID="{F22F3C86-AF37-45AB-9BCC-E6E465A3569B}"/>
                                                                                    <w:text w:multiLine="1"/>
                                                                                  </w:sdtPr>
                                                                                  <w:sdtEndPr/>
                                                                                  <w:sdtContent>
                                                                                    <w:p w14:paraId="239327C2" w14:textId="77777777" w:rsidR="00BA7D3E" w:rsidRPr="00902AC7" w:rsidRDefault="00BA7D3E" w:rsidP="00EB17A1">
                                                                                      <w:pPr>
                                                                                        <w:rPr>
                                                                                          <w:b/>
                                                                                          <w:sz w:val="28"/>
                                                                                          <w:szCs w:val="28"/>
                                                                                        </w:rPr>
                                                                                      </w:pPr>
                                                                                      <w:r w:rsidRPr="00902AC7">
                                                                                        <w:rPr>
                                                                                          <w:b/>
                                                                                          <w:sz w:val="28"/>
                                                                                          <w:szCs w:val="28"/>
                                                                                        </w:rPr>
                                                                                        <w:t xml:space="preserve"> </w:t>
                                                                                      </w:r>
                                                                                    </w:p>
                                                                                  </w:sdtContent>
                                                                                </w:sdt>
                                                                                <w:p w14:paraId="5F6909FA" w14:textId="4203810F" w:rsidR="00BA7D3E" w:rsidRDefault="003F3323" w:rsidP="00EB17A1">
                                                                                  <w:pPr>
                                                                                    <w:rPr>
                                                                                      <w:b/>
                                                                                      <w:sz w:val="28"/>
                                                                                      <w:szCs w:val="28"/>
                                                                                    </w:rPr>
                                                                                  </w:pPr>
                                                                                  <w:sdt>
                                                                                    <w:sdtPr>
                                                                                      <w:rPr>
                                                                                        <w:b/>
                                                                                        <w:sz w:val="28"/>
                                                                                        <w:szCs w:val="28"/>
                                                                                      </w:rPr>
                                                                                      <w:alias w:val="DocParam.GdeTyp"/>
                                                                                      <w:id w:val="1431316171"/>
                                                                                      <w:placeholder>
                                                                                        <w:docPart w:val="558D5ECAFC404938A8E2FAE185543A64"/>
                                                                                      </w:placeholder>
                                                                                      <w:dataBinding w:xpath="//Text[@id='DocParam.GdeTyp']" w:storeItemID="{F22F3C86-AF37-45AB-9BCC-E6E465A3569B}"/>
                                                                                      <w:text w:multiLine="1"/>
                                                                                    </w:sdtPr>
                                                                                    <w:sdtEndPr/>
                                                                                    <w:sdtContent>
                                                                                      <w:r w:rsidR="00BA7D3E">
                                                                                        <w:rPr>
                                                                                          <w:b/>
                                                                                          <w:sz w:val="28"/>
                                                                                          <w:szCs w:val="28"/>
                                                                                        </w:rPr>
                                                                                        <w:t>Stadt</w:t>
                                                                                      </w:r>
                                                                                    </w:sdtContent>
                                                                                  </w:sdt>
                                                                                  <w:r w:rsidR="00BA7D3E" w:rsidRPr="0079031E">
                                                                                    <w:rPr>
                                                                                      <w:b/>
                                                                                      <w:sz w:val="28"/>
                                                                                      <w:szCs w:val="28"/>
                                                                                    </w:rPr>
                                                                                    <w:t xml:space="preserve"> </w:t>
                                                                                  </w:r>
                                                                                  <w:sdt>
                                                                                    <w:sdtPr>
                                                                                      <w:rPr>
                                                                                        <w:b/>
                                                                                        <w:sz w:val="28"/>
                                                                                        <w:szCs w:val="28"/>
                                                                                      </w:rPr>
                                                                                      <w:alias w:val="DocParam.Gemeinde"/>
                                                                                      <w:id w:val="-1983685693"/>
                                                                                      <w:placeholder>
                                                                                        <w:docPart w:val="558D5ECAFC404938A8E2FAE185543A64"/>
                                                                                      </w:placeholder>
                                                                                      <w:dataBinding w:xpath="//Text[@id='DocParam.Gemeinde']" w:storeItemID="{F22F3C86-AF37-45AB-9BCC-E6E465A3569B}"/>
                                                                                      <w:text w:multiLine="1"/>
                                                                                    </w:sdtPr>
                                                                                    <w:sdtEndPr/>
                                                                                    <w:sdtContent>
                                                                                      <w:r w:rsidR="00BA7D3E">
                                                                                        <w:rPr>
                                                                                          <w:b/>
                                                                                          <w:sz w:val="28"/>
                                                                                          <w:szCs w:val="28"/>
                                                                                        </w:rPr>
                                                                                        <w:t>Dübendorf</w:t>
                                                                                      </w:r>
                                                                                    </w:sdtContent>
                                                                                  </w:sdt>
                                                                                </w:p>
                                                                              </w:tc>
                                                                            </w:tr>
                                                                          </w:tbl>
                                                                          <w:p w14:paraId="20CEF610" w14:textId="1CDB32AD" w:rsidR="000A017B" w:rsidRDefault="00BA7D3E" w:rsidP="00EB17A1">
                                                                            <w:r>
                                                                              <w:rPr>
                                                                                <w:noProof/>
                                                                                <w:lang w:eastAsia="de-CH"/>
                                                                              </w:rPr>
                                                                              <w:t xml:space="preserve"> </w:t>
                                                                            </w:r>
                                                                          </w:p>
                                                                        </w:tc>
                                                                        <w:tc>
                                                                          <w:tcPr>
                                                                            <w:tcW w:w="8364" w:type="dxa"/>
                                                                            <w:hideMark/>
                                                                          </w:tcPr>
                                                                          <w:sdt>
                                                                            <w:sdtPr>
                                                                              <w:rPr>
                                                                                <w:b/>
                                                                                <w:sz w:val="28"/>
                                                                                <w:szCs w:val="28"/>
                                                                              </w:rPr>
                                                                              <w:alias w:val="CustomElements.GmdKantonZH"/>
                                                                              <w:id w:val="-850414994"/>
                                                                              <w:placeholder>
                                                                                <w:docPart w:val="BACBCAC1AB4C4B1A99EB6EE419C610C8"/>
                                                                              </w:placeholder>
                                                                              <w:dataBinding w:xpath="//Text[@id='CustomElements.GmdKantonZH']" w:storeItemID="{F22F3C86-AF37-45AB-9BCC-E6E465A3569B}"/>
                                                                              <w:text w:multiLine="1"/>
                                                                            </w:sdtPr>
                                                                            <w:sdtEndPr/>
                                                                            <w:sdtContent>
                                                                              <w:p w14:paraId="3EC28EBE" w14:textId="77777777" w:rsidR="000A017B" w:rsidRPr="00902AC7" w:rsidRDefault="000A017B" w:rsidP="00EB17A1">
                                                                                <w:pPr>
                                                                                  <w:rPr>
                                                                                    <w:b/>
                                                                                    <w:sz w:val="28"/>
                                                                                    <w:szCs w:val="28"/>
                                                                                  </w:rPr>
                                                                                </w:pPr>
                                                                                <w:r w:rsidRPr="00902AC7">
                                                                                  <w:rPr>
                                                                                    <w:b/>
                                                                                    <w:sz w:val="28"/>
                                                                                    <w:szCs w:val="28"/>
                                                                                  </w:rPr>
                                                                                  <w:t xml:space="preserve"> </w:t>
                                                                                </w:r>
                                                                              </w:p>
                                                                            </w:sdtContent>
                                                                          </w:sdt>
                                                                          <w:p w14:paraId="48EAE694" w14:textId="2AC3ADF9" w:rsidR="000A017B" w:rsidRDefault="003F3323" w:rsidP="00EB17A1">
                                                                            <w:pPr>
                                                                              <w:rPr>
                                                                                <w:b/>
                                                                                <w:sz w:val="28"/>
                                                                                <w:szCs w:val="28"/>
                                                                              </w:rPr>
                                                                            </w:pPr>
                                                                            <w:sdt>
                                                                              <w:sdtPr>
                                                                                <w:rPr>
                                                                                  <w:b/>
                                                                                  <w:sz w:val="28"/>
                                                                                  <w:szCs w:val="28"/>
                                                                                </w:rPr>
                                                                                <w:alias w:val="DocParam.GdeTyp"/>
                                                                                <w:id w:val="-1725978314"/>
                                                                                <w:placeholder>
                                                                                  <w:docPart w:val="A1C19441460D41319D36E8C0381FF677"/>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405142791"/>
                                                                                <w:placeholder>
                                                                                  <w:docPart w:val="A1C19441460D41319D36E8C0381FF677"/>
                                                                                </w:placeholder>
                                                                                <w:dataBinding w:xpath="//Text[@id='DocParam.Gemeinde']" w:storeItemID="{F22F3C86-AF37-45AB-9BCC-E6E465A3569B}"/>
                                                                                <w:text w:multiLine="1"/>
                                                                              </w:sdtPr>
                                                                              <w:sdtEndPr/>
                                                                              <w:sdtContent>
                                                                                <w:r w:rsidR="000A017B">
                                                                                  <w:rPr>
                                                                                    <w:b/>
                                                                                    <w:sz w:val="28"/>
                                                                                    <w:szCs w:val="28"/>
                                                                                  </w:rPr>
                                                                                  <w:t>Dübendorf</w:t>
                                                                                </w:r>
                                                                              </w:sdtContent>
                                                                            </w:sdt>
                                                                          </w:p>
                                                                        </w:tc>
                                                                      </w:tr>
                                                                    </w:tbl>
                                                                    <w:p w14:paraId="4AE19F48" w14:textId="79FF986F" w:rsidR="000A017B" w:rsidRDefault="000A017B" w:rsidP="00EB17A1">
                                                                      <w:r>
                                                                        <w:rPr>
                                                                          <w:noProof/>
                                                                          <w:lang w:eastAsia="de-CH"/>
                                                                        </w:rPr>
                                                                        <w:t xml:space="preserve"> </w:t>
                                                                      </w:r>
                                                                    </w:p>
                                                                  </w:tc>
                                                                  <w:tc>
                                                                    <w:tcPr>
                                                                      <w:tcW w:w="8364" w:type="dxa"/>
                                                                      <w:hideMark/>
                                                                    </w:tcPr>
                                                                    <w:sdt>
                                                                      <w:sdtPr>
                                                                        <w:rPr>
                                                                          <w:b/>
                                                                          <w:sz w:val="28"/>
                                                                          <w:szCs w:val="28"/>
                                                                        </w:rPr>
                                                                        <w:alias w:val="CustomElements.GmdKantonZH"/>
                                                                        <w:id w:val="-460037264"/>
                                                                        <w:placeholder>
                                                                          <w:docPart w:val="C61D3E9194E7470EAD7720167266D8D5"/>
                                                                        </w:placeholder>
                                                                        <w:dataBinding w:xpath="//Text[@id='CustomElements.GmdKantonZH']" w:storeItemID="{F22F3C86-AF37-45AB-9BCC-E6E465A3569B}"/>
                                                                        <w:text w:multiLine="1"/>
                                                                      </w:sdtPr>
                                                                      <w:sdtEndPr/>
                                                                      <w:sdtContent>
                                                                        <w:p w14:paraId="4CA8596F" w14:textId="77777777" w:rsidR="000A017B" w:rsidRPr="00902AC7" w:rsidRDefault="000A017B" w:rsidP="00EB17A1">
                                                                          <w:pPr>
                                                                            <w:rPr>
                                                                              <w:b/>
                                                                              <w:sz w:val="28"/>
                                                                              <w:szCs w:val="28"/>
                                                                            </w:rPr>
                                                                          </w:pPr>
                                                                          <w:r w:rsidRPr="00902AC7">
                                                                            <w:rPr>
                                                                              <w:b/>
                                                                              <w:sz w:val="28"/>
                                                                              <w:szCs w:val="28"/>
                                                                            </w:rPr>
                                                                            <w:t xml:space="preserve"> </w:t>
                                                                          </w:r>
                                                                        </w:p>
                                                                      </w:sdtContent>
                                                                    </w:sdt>
                                                                    <w:p w14:paraId="717BCDB7" w14:textId="0848FCE8" w:rsidR="000A017B" w:rsidRDefault="003F3323" w:rsidP="00EB17A1">
                                                                      <w:pPr>
                                                                        <w:rPr>
                                                                          <w:b/>
                                                                          <w:sz w:val="28"/>
                                                                          <w:szCs w:val="28"/>
                                                                        </w:rPr>
                                                                      </w:pPr>
                                                                      <w:sdt>
                                                                        <w:sdtPr>
                                                                          <w:rPr>
                                                                            <w:b/>
                                                                            <w:sz w:val="28"/>
                                                                            <w:szCs w:val="28"/>
                                                                          </w:rPr>
                                                                          <w:alias w:val="DocParam.GdeTyp"/>
                                                                          <w:id w:val="681161451"/>
                                                                          <w:placeholder>
                                                                            <w:docPart w:val="24D76EE4C89140359FEA97A0D5256CC7"/>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959609137"/>
                                                                          <w:placeholder>
                                                                            <w:docPart w:val="24D76EE4C89140359FEA97A0D5256CC7"/>
                                                                          </w:placeholder>
                                                                          <w:dataBinding w:xpath="//Text[@id='DocParam.Gemeinde']" w:storeItemID="{F22F3C86-AF37-45AB-9BCC-E6E465A3569B}"/>
                                                                          <w:text w:multiLine="1"/>
                                                                        </w:sdtPr>
                                                                        <w:sdtEndPr/>
                                                                        <w:sdtContent>
                                                                          <w:r w:rsidR="000A017B">
                                                                            <w:rPr>
                                                                              <w:b/>
                                                                              <w:sz w:val="28"/>
                                                                              <w:szCs w:val="28"/>
                                                                            </w:rPr>
                                                                            <w:t>Dübendorf</w:t>
                                                                          </w:r>
                                                                        </w:sdtContent>
                                                                      </w:sdt>
                                                                    </w:p>
                                                                  </w:tc>
                                                                </w:tr>
                                                              </w:tbl>
                                                              <w:p w14:paraId="0CE2C589" w14:textId="68D7AA26" w:rsidR="000A017B" w:rsidRDefault="000A017B" w:rsidP="00EB17A1">
                                                                <w:r>
                                                                  <w:rPr>
                                                                    <w:noProof/>
                                                                    <w:lang w:eastAsia="de-CH"/>
                                                                  </w:rPr>
                                                                  <w:t xml:space="preserve"> </w:t>
                                                                </w:r>
                                                              </w:p>
                                                            </w:tc>
                                                            <w:tc>
                                                              <w:tcPr>
                                                                <w:tcW w:w="8364" w:type="dxa"/>
                                                                <w:hideMark/>
                                                              </w:tcPr>
                                                              <w:sdt>
                                                                <w:sdtPr>
                                                                  <w:rPr>
                                                                    <w:b/>
                                                                    <w:sz w:val="28"/>
                                                                    <w:szCs w:val="28"/>
                                                                  </w:rPr>
                                                                  <w:alias w:val="CustomElements.GmdKantonZH"/>
                                                                  <w:id w:val="-1720736520"/>
                                                                  <w:placeholder>
                                                                    <w:docPart w:val="A54DFE81D3C645759A93C711408E10CF"/>
                                                                  </w:placeholder>
                                                                  <w:dataBinding w:xpath="//Text[@id='CustomElements.GmdKantonZH']" w:storeItemID="{F22F3C86-AF37-45AB-9BCC-E6E465A3569B}"/>
                                                                  <w:text w:multiLine="1"/>
                                                                </w:sdtPr>
                                                                <w:sdtEndPr/>
                                                                <w:sdtContent>
                                                                  <w:p w14:paraId="72C0DBE7" w14:textId="77777777" w:rsidR="000A017B" w:rsidRPr="00902AC7" w:rsidRDefault="000A017B" w:rsidP="00EB17A1">
                                                                    <w:pPr>
                                                                      <w:rPr>
                                                                        <w:b/>
                                                                        <w:sz w:val="28"/>
                                                                        <w:szCs w:val="28"/>
                                                                      </w:rPr>
                                                                    </w:pPr>
                                                                    <w:r w:rsidRPr="00902AC7">
                                                                      <w:rPr>
                                                                        <w:b/>
                                                                        <w:sz w:val="28"/>
                                                                        <w:szCs w:val="28"/>
                                                                      </w:rPr>
                                                                      <w:t xml:space="preserve"> </w:t>
                                                                    </w:r>
                                                                  </w:p>
                                                                </w:sdtContent>
                                                              </w:sdt>
                                                              <w:p w14:paraId="6BC12387" w14:textId="5723458F" w:rsidR="000A017B" w:rsidRDefault="003F3323" w:rsidP="00EB17A1">
                                                                <w:pPr>
                                                                  <w:rPr>
                                                                    <w:b/>
                                                                    <w:sz w:val="28"/>
                                                                    <w:szCs w:val="28"/>
                                                                  </w:rPr>
                                                                </w:pPr>
                                                                <w:sdt>
                                                                  <w:sdtPr>
                                                                    <w:rPr>
                                                                      <w:b/>
                                                                      <w:sz w:val="28"/>
                                                                      <w:szCs w:val="28"/>
                                                                    </w:rPr>
                                                                    <w:alias w:val="DocParam.GdeTyp"/>
                                                                    <w:id w:val="608782689"/>
                                                                    <w:placeholder>
                                                                      <w:docPart w:val="EC647EC6821B447D997E071F8841D2AF"/>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1361161144"/>
                                                                    <w:placeholder>
                                                                      <w:docPart w:val="EC647EC6821B447D997E071F8841D2AF"/>
                                                                    </w:placeholder>
                                                                    <w:dataBinding w:xpath="//Text[@id='DocParam.Gemeinde']" w:storeItemID="{F22F3C86-AF37-45AB-9BCC-E6E465A3569B}"/>
                                                                    <w:text w:multiLine="1"/>
                                                                  </w:sdtPr>
                                                                  <w:sdtEndPr/>
                                                                  <w:sdtContent>
                                                                    <w:r w:rsidR="000A017B">
                                                                      <w:rPr>
                                                                        <w:b/>
                                                                        <w:sz w:val="28"/>
                                                                        <w:szCs w:val="28"/>
                                                                      </w:rPr>
                                                                      <w:t>Dübendorf</w:t>
                                                                    </w:r>
                                                                  </w:sdtContent>
                                                                </w:sdt>
                                                              </w:p>
                                                            </w:tc>
                                                          </w:tr>
                                                        </w:tbl>
                                                        <w:p w14:paraId="47254076" w14:textId="2326706E" w:rsidR="000A017B" w:rsidRDefault="000A017B" w:rsidP="00EB17A1">
                                                          <w:r>
                                                            <w:rPr>
                                                              <w:noProof/>
                                                              <w:lang w:eastAsia="de-CH"/>
                                                            </w:rPr>
                                                            <w:t xml:space="preserve"> </w:t>
                                                          </w:r>
                                                        </w:p>
                                                      </w:tc>
                                                      <w:tc>
                                                        <w:tcPr>
                                                          <w:tcW w:w="8364" w:type="dxa"/>
                                                          <w:hideMark/>
                                                        </w:tcPr>
                                                        <w:sdt>
                                                          <w:sdtPr>
                                                            <w:rPr>
                                                              <w:b/>
                                                              <w:sz w:val="28"/>
                                                              <w:szCs w:val="28"/>
                                                            </w:rPr>
                                                            <w:alias w:val="CustomElements.GmdKantonZH"/>
                                                            <w:id w:val="-1657756549"/>
                                                            <w:placeholder>
                                                              <w:docPart w:val="DEB908721A3A424C84C1E1F979A48CA1"/>
                                                            </w:placeholder>
                                                            <w:dataBinding w:xpath="//Text[@id='CustomElements.GmdKantonZH']" w:storeItemID="{F22F3C86-AF37-45AB-9BCC-E6E465A3569B}"/>
                                                            <w:text w:multiLine="1"/>
                                                          </w:sdtPr>
                                                          <w:sdtEndPr/>
                                                          <w:sdtContent>
                                                            <w:p w14:paraId="7B26B7D8" w14:textId="77777777" w:rsidR="000A017B" w:rsidRPr="00902AC7" w:rsidRDefault="000A017B" w:rsidP="00EB17A1">
                                                              <w:pPr>
                                                                <w:rPr>
                                                                  <w:b/>
                                                                  <w:sz w:val="28"/>
                                                                  <w:szCs w:val="28"/>
                                                                </w:rPr>
                                                              </w:pPr>
                                                              <w:r w:rsidRPr="00902AC7">
                                                                <w:rPr>
                                                                  <w:b/>
                                                                  <w:sz w:val="28"/>
                                                                  <w:szCs w:val="28"/>
                                                                </w:rPr>
                                                                <w:t xml:space="preserve"> </w:t>
                                                              </w:r>
                                                            </w:p>
                                                          </w:sdtContent>
                                                        </w:sdt>
                                                        <w:p w14:paraId="1767D687" w14:textId="70DBE76E" w:rsidR="000A017B" w:rsidRDefault="003F3323" w:rsidP="00EB17A1">
                                                          <w:pPr>
                                                            <w:rPr>
                                                              <w:b/>
                                                              <w:sz w:val="28"/>
                                                              <w:szCs w:val="28"/>
                                                            </w:rPr>
                                                          </w:pPr>
                                                          <w:sdt>
                                                            <w:sdtPr>
                                                              <w:rPr>
                                                                <w:b/>
                                                                <w:sz w:val="28"/>
                                                                <w:szCs w:val="28"/>
                                                              </w:rPr>
                                                              <w:alias w:val="DocParam.GdeTyp"/>
                                                              <w:id w:val="1636218051"/>
                                                              <w:placeholder>
                                                                <w:docPart w:val="1453E71DBBB448A2923268D22EF6966E"/>
                                                              </w:placeholder>
                                                              <w:dataBinding w:xpath="//Text[@id='DocParam.GdeTyp']" w:storeItemID="{F22F3C86-AF37-45AB-9BCC-E6E465A3569B}"/>
                                                              <w:text w:multiLine="1"/>
                                                            </w:sdtPr>
                                                            <w:sdtEndPr/>
                                                            <w:sdtContent>
                                                              <w:r w:rsidR="000A017B">
                                                                <w:rPr>
                                                                  <w:b/>
                                                                  <w:sz w:val="28"/>
                                                                  <w:szCs w:val="28"/>
                                                                </w:rPr>
                                                                <w:t>Stadt</w:t>
                                                              </w:r>
                                                            </w:sdtContent>
                                                          </w:sdt>
                                                          <w:r w:rsidR="000A017B" w:rsidRPr="0079031E">
                                                            <w:rPr>
                                                              <w:b/>
                                                              <w:sz w:val="28"/>
                                                              <w:szCs w:val="28"/>
                                                            </w:rPr>
                                                            <w:t xml:space="preserve"> </w:t>
                                                          </w:r>
                                                          <w:sdt>
                                                            <w:sdtPr>
                                                              <w:rPr>
                                                                <w:b/>
                                                                <w:sz w:val="28"/>
                                                                <w:szCs w:val="28"/>
                                                              </w:rPr>
                                                              <w:alias w:val="DocParam.Gemeinde"/>
                                                              <w:id w:val="-82303138"/>
                                                              <w:placeholder>
                                                                <w:docPart w:val="1453E71DBBB448A2923268D22EF6966E"/>
                                                              </w:placeholder>
                                                              <w:dataBinding w:xpath="//Text[@id='DocParam.Gemeinde']" w:storeItemID="{F22F3C86-AF37-45AB-9BCC-E6E465A3569B}"/>
                                                              <w:text w:multiLine="1"/>
                                                            </w:sdtPr>
                                                            <w:sdtEndPr/>
                                                            <w:sdtContent>
                                                              <w:r w:rsidR="000A017B">
                                                                <w:rPr>
                                                                  <w:b/>
                                                                  <w:sz w:val="28"/>
                                                                  <w:szCs w:val="28"/>
                                                                </w:rPr>
                                                                <w:t>Dübendorf</w:t>
                                                              </w:r>
                                                            </w:sdtContent>
                                                          </w:sdt>
                                                        </w:p>
                                                      </w:tc>
                                                    </w:tr>
                                                  </w:tbl>
                                                  <w:p w14:paraId="0FF6A017" w14:textId="2D716A54" w:rsidR="00192096" w:rsidRDefault="000A017B" w:rsidP="00EB17A1">
                                                    <w:r>
                                                      <w:rPr>
                                                        <w:noProof/>
                                                        <w:lang w:eastAsia="de-CH"/>
                                                      </w:rPr>
                                                      <w:t xml:space="preserve"> </w:t>
                                                    </w:r>
                                                  </w:p>
                                                </w:tc>
                                                <w:tc>
                                                  <w:tcPr>
                                                    <w:tcW w:w="8364" w:type="dxa"/>
                                                    <w:hideMark/>
                                                  </w:tcPr>
                                                  <w:sdt>
                                                    <w:sdtPr>
                                                      <w:rPr>
                                                        <w:b/>
                                                        <w:sz w:val="28"/>
                                                        <w:szCs w:val="28"/>
                                                      </w:rPr>
                                                      <w:alias w:val="CustomElements.GmdKantonZH"/>
                                                      <w:id w:val="1395314821"/>
                                                      <w:placeholder>
                                                        <w:docPart w:val="057A4CEE086043AFA5BB027B8A62022C"/>
                                                      </w:placeholder>
                                                      <w:dataBinding w:xpath="//Text[@id='CustomElements.GmdKantonZH']" w:storeItemID="{F22F3C86-AF37-45AB-9BCC-E6E465A3569B}"/>
                                                      <w:text w:multiLine="1"/>
                                                    </w:sdtPr>
                                                    <w:sdtEndPr/>
                                                    <w:sdtContent>
                                                      <w:p w14:paraId="03684995" w14:textId="77777777" w:rsidR="00192096" w:rsidRPr="00902AC7" w:rsidRDefault="00192096" w:rsidP="00EB17A1">
                                                        <w:pPr>
                                                          <w:rPr>
                                                            <w:b/>
                                                            <w:sz w:val="28"/>
                                                            <w:szCs w:val="28"/>
                                                          </w:rPr>
                                                        </w:pPr>
                                                        <w:r w:rsidRPr="00902AC7">
                                                          <w:rPr>
                                                            <w:b/>
                                                            <w:sz w:val="28"/>
                                                            <w:szCs w:val="28"/>
                                                          </w:rPr>
                                                          <w:t xml:space="preserve"> </w:t>
                                                        </w:r>
                                                      </w:p>
                                                    </w:sdtContent>
                                                  </w:sdt>
                                                  <w:p w14:paraId="52DB8795" w14:textId="059B91AF" w:rsidR="00192096" w:rsidRDefault="003F3323" w:rsidP="00EB17A1">
                                                    <w:pPr>
                                                      <w:rPr>
                                                        <w:b/>
                                                        <w:sz w:val="28"/>
                                                        <w:szCs w:val="28"/>
                                                      </w:rPr>
                                                    </w:pPr>
                                                    <w:sdt>
                                                      <w:sdtPr>
                                                        <w:rPr>
                                                          <w:b/>
                                                          <w:sz w:val="28"/>
                                                          <w:szCs w:val="28"/>
                                                        </w:rPr>
                                                        <w:alias w:val="DocParam.GdeTyp"/>
                                                        <w:id w:val="-557320751"/>
                                                        <w:placeholder>
                                                          <w:docPart w:val="59A36ECF0285404E8DD3C22DD60539BE"/>
                                                        </w:placeholder>
                                                        <w:dataBinding w:xpath="//Text[@id='DocParam.GdeTyp']" w:storeItemID="{F22F3C86-AF37-45AB-9BCC-E6E465A3569B}"/>
                                                        <w:text w:multiLine="1"/>
                                                      </w:sdtPr>
                                                      <w:sdtEndPr/>
                                                      <w:sdtContent>
                                                        <w:r w:rsidR="00192096">
                                                          <w:rPr>
                                                            <w:b/>
                                                            <w:sz w:val="28"/>
                                                            <w:szCs w:val="28"/>
                                                          </w:rPr>
                                                          <w:t>Stadt</w:t>
                                                        </w:r>
                                                      </w:sdtContent>
                                                    </w:sdt>
                                                    <w:r w:rsidR="00192096" w:rsidRPr="0079031E">
                                                      <w:rPr>
                                                        <w:b/>
                                                        <w:sz w:val="28"/>
                                                        <w:szCs w:val="28"/>
                                                      </w:rPr>
                                                      <w:t xml:space="preserve"> </w:t>
                                                    </w:r>
                                                    <w:sdt>
                                                      <w:sdtPr>
                                                        <w:rPr>
                                                          <w:b/>
                                                          <w:sz w:val="28"/>
                                                          <w:szCs w:val="28"/>
                                                        </w:rPr>
                                                        <w:alias w:val="DocParam.Gemeinde"/>
                                                        <w:id w:val="-1308005739"/>
                                                        <w:placeholder>
                                                          <w:docPart w:val="59A36ECF0285404E8DD3C22DD60539BE"/>
                                                        </w:placeholder>
                                                        <w:dataBinding w:xpath="//Text[@id='DocParam.Gemeinde']" w:storeItemID="{F22F3C86-AF37-45AB-9BCC-E6E465A3569B}"/>
                                                        <w:text w:multiLine="1"/>
                                                      </w:sdtPr>
                                                      <w:sdtEndPr/>
                                                      <w:sdtContent>
                                                        <w:r w:rsidR="00192096">
                                                          <w:rPr>
                                                            <w:b/>
                                                            <w:sz w:val="28"/>
                                                            <w:szCs w:val="28"/>
                                                          </w:rPr>
                                                          <w:t>Dübendorf</w:t>
                                                        </w:r>
                                                      </w:sdtContent>
                                                    </w:sdt>
                                                  </w:p>
                                                </w:tc>
                                              </w:tr>
                                            </w:tbl>
                                            <w:p w14:paraId="735C8590" w14:textId="3982C282" w:rsidR="00192096" w:rsidRDefault="00192096" w:rsidP="00EB17A1">
                                              <w:r>
                                                <w:rPr>
                                                  <w:noProof/>
                                                  <w:lang w:eastAsia="de-CH"/>
                                                </w:rPr>
                                                <w:t xml:space="preserve"> </w:t>
                                              </w:r>
                                            </w:p>
                                          </w:tc>
                                          <w:tc>
                                            <w:tcPr>
                                              <w:tcW w:w="8364" w:type="dxa"/>
                                              <w:hideMark/>
                                            </w:tcPr>
                                            <w:sdt>
                                              <w:sdtPr>
                                                <w:rPr>
                                                  <w:b/>
                                                  <w:sz w:val="28"/>
                                                  <w:szCs w:val="28"/>
                                                </w:rPr>
                                                <w:alias w:val="CustomElements.GmdKantonZH"/>
                                                <w:id w:val="1622332442"/>
                                                <w:placeholder>
                                                  <w:docPart w:val="81C9B8D7554248EBA42FE030006E0206"/>
                                                </w:placeholder>
                                                <w:dataBinding w:xpath="//Text[@id='CustomElements.GmdKantonZH']" w:storeItemID="{F22F3C86-AF37-45AB-9BCC-E6E465A3569B}"/>
                                                <w:text w:multiLine="1"/>
                                              </w:sdtPr>
                                              <w:sdtEndPr/>
                                              <w:sdtContent>
                                                <w:p w14:paraId="3F7CD388" w14:textId="77777777" w:rsidR="00192096" w:rsidRPr="00902AC7" w:rsidRDefault="00192096" w:rsidP="00EB17A1">
                                                  <w:pPr>
                                                    <w:rPr>
                                                      <w:b/>
                                                      <w:sz w:val="28"/>
                                                      <w:szCs w:val="28"/>
                                                    </w:rPr>
                                                  </w:pPr>
                                                  <w:r w:rsidRPr="00902AC7">
                                                    <w:rPr>
                                                      <w:b/>
                                                      <w:sz w:val="28"/>
                                                      <w:szCs w:val="28"/>
                                                    </w:rPr>
                                                    <w:t xml:space="preserve"> </w:t>
                                                  </w:r>
                                                </w:p>
                                              </w:sdtContent>
                                            </w:sdt>
                                            <w:p w14:paraId="32CBE9BD" w14:textId="264A79D3" w:rsidR="00192096" w:rsidRDefault="003F3323" w:rsidP="00EB17A1">
                                              <w:pPr>
                                                <w:rPr>
                                                  <w:b/>
                                                  <w:sz w:val="28"/>
                                                  <w:szCs w:val="28"/>
                                                </w:rPr>
                                              </w:pPr>
                                              <w:sdt>
                                                <w:sdtPr>
                                                  <w:rPr>
                                                    <w:b/>
                                                    <w:sz w:val="28"/>
                                                    <w:szCs w:val="28"/>
                                                  </w:rPr>
                                                  <w:alias w:val="DocParam.GdeTyp"/>
                                                  <w:id w:val="1641616815"/>
                                                  <w:placeholder>
                                                    <w:docPart w:val="DF255145065C4422BC81A6F9073303E9"/>
                                                  </w:placeholder>
                                                  <w:dataBinding w:xpath="//Text[@id='DocParam.GdeTyp']" w:storeItemID="{F22F3C86-AF37-45AB-9BCC-E6E465A3569B}"/>
                                                  <w:text w:multiLine="1"/>
                                                </w:sdtPr>
                                                <w:sdtEndPr/>
                                                <w:sdtContent>
                                                  <w:r w:rsidR="00192096">
                                                    <w:rPr>
                                                      <w:b/>
                                                      <w:sz w:val="28"/>
                                                      <w:szCs w:val="28"/>
                                                    </w:rPr>
                                                    <w:t>Stadt</w:t>
                                                  </w:r>
                                                </w:sdtContent>
                                              </w:sdt>
                                              <w:r w:rsidR="00192096" w:rsidRPr="0079031E">
                                                <w:rPr>
                                                  <w:b/>
                                                  <w:sz w:val="28"/>
                                                  <w:szCs w:val="28"/>
                                                </w:rPr>
                                                <w:t xml:space="preserve"> </w:t>
                                              </w:r>
                                              <w:sdt>
                                                <w:sdtPr>
                                                  <w:rPr>
                                                    <w:b/>
                                                    <w:sz w:val="28"/>
                                                    <w:szCs w:val="28"/>
                                                  </w:rPr>
                                                  <w:alias w:val="DocParam.Gemeinde"/>
                                                  <w:id w:val="484905733"/>
                                                  <w:placeholder>
                                                    <w:docPart w:val="DF255145065C4422BC81A6F9073303E9"/>
                                                  </w:placeholder>
                                                  <w:dataBinding w:xpath="//Text[@id='DocParam.Gemeinde']" w:storeItemID="{F22F3C86-AF37-45AB-9BCC-E6E465A3569B}"/>
                                                  <w:text w:multiLine="1"/>
                                                </w:sdtPr>
                                                <w:sdtEndPr/>
                                                <w:sdtContent>
                                                  <w:r w:rsidR="00192096">
                                                    <w:rPr>
                                                      <w:b/>
                                                      <w:sz w:val="28"/>
                                                      <w:szCs w:val="28"/>
                                                    </w:rPr>
                                                    <w:t>Dübendorf</w:t>
                                                  </w:r>
                                                </w:sdtContent>
                                              </w:sdt>
                                            </w:p>
                                          </w:tc>
                                        </w:tr>
                                      </w:tbl>
                                      <w:p w14:paraId="1E95D94A" w14:textId="44771336" w:rsidR="00192096" w:rsidRDefault="00192096" w:rsidP="00EB17A1">
                                        <w:r>
                                          <w:rPr>
                                            <w:noProof/>
                                            <w:lang w:eastAsia="de-CH"/>
                                          </w:rPr>
                                          <w:t xml:space="preserve"> </w:t>
                                        </w:r>
                                      </w:p>
                                    </w:tc>
                                    <w:tc>
                                      <w:tcPr>
                                        <w:tcW w:w="8364" w:type="dxa"/>
                                        <w:hideMark/>
                                      </w:tcPr>
                                      <w:sdt>
                                        <w:sdtPr>
                                          <w:rPr>
                                            <w:b/>
                                            <w:sz w:val="28"/>
                                            <w:szCs w:val="28"/>
                                          </w:rPr>
                                          <w:alias w:val="CustomElements.GmdKantonZH"/>
                                          <w:id w:val="1971398541"/>
                                          <w:placeholder>
                                            <w:docPart w:val="33F0376773B24819BFFE7A2C3B26D9F0"/>
                                          </w:placeholder>
                                          <w:dataBinding w:xpath="//Text[@id='CustomElements.GmdKantonZH']" w:storeItemID="{F22F3C86-AF37-45AB-9BCC-E6E465A3569B}"/>
                                          <w:text w:multiLine="1"/>
                                        </w:sdtPr>
                                        <w:sdtEndPr/>
                                        <w:sdtContent>
                                          <w:p w14:paraId="75BDB4B6" w14:textId="77777777" w:rsidR="00192096" w:rsidRPr="00902AC7" w:rsidRDefault="00192096" w:rsidP="00EB17A1">
                                            <w:pPr>
                                              <w:rPr>
                                                <w:b/>
                                                <w:sz w:val="28"/>
                                                <w:szCs w:val="28"/>
                                              </w:rPr>
                                            </w:pPr>
                                            <w:r w:rsidRPr="00902AC7">
                                              <w:rPr>
                                                <w:b/>
                                                <w:sz w:val="28"/>
                                                <w:szCs w:val="28"/>
                                              </w:rPr>
                                              <w:t xml:space="preserve"> </w:t>
                                            </w:r>
                                          </w:p>
                                        </w:sdtContent>
                                      </w:sdt>
                                      <w:p w14:paraId="09CA993D" w14:textId="6DDA728A" w:rsidR="00192096" w:rsidRDefault="003F3323" w:rsidP="00EB17A1">
                                        <w:pPr>
                                          <w:rPr>
                                            <w:b/>
                                            <w:sz w:val="28"/>
                                            <w:szCs w:val="28"/>
                                          </w:rPr>
                                        </w:pPr>
                                        <w:sdt>
                                          <w:sdtPr>
                                            <w:rPr>
                                              <w:b/>
                                              <w:sz w:val="28"/>
                                              <w:szCs w:val="28"/>
                                            </w:rPr>
                                            <w:alias w:val="DocParam.GdeTyp"/>
                                            <w:id w:val="-1574347309"/>
                                            <w:placeholder>
                                              <w:docPart w:val="B1A8B2C4D0714B2B922AD72400BDE436"/>
                                            </w:placeholder>
                                            <w:dataBinding w:xpath="//Text[@id='DocParam.GdeTyp']" w:storeItemID="{F22F3C86-AF37-45AB-9BCC-E6E465A3569B}"/>
                                            <w:text w:multiLine="1"/>
                                          </w:sdtPr>
                                          <w:sdtEndPr/>
                                          <w:sdtContent>
                                            <w:r w:rsidR="00192096">
                                              <w:rPr>
                                                <w:b/>
                                                <w:sz w:val="28"/>
                                                <w:szCs w:val="28"/>
                                              </w:rPr>
                                              <w:t>Stadt</w:t>
                                            </w:r>
                                          </w:sdtContent>
                                        </w:sdt>
                                        <w:r w:rsidR="00192096" w:rsidRPr="0079031E">
                                          <w:rPr>
                                            <w:b/>
                                            <w:sz w:val="28"/>
                                            <w:szCs w:val="28"/>
                                          </w:rPr>
                                          <w:t xml:space="preserve"> </w:t>
                                        </w:r>
                                        <w:sdt>
                                          <w:sdtPr>
                                            <w:rPr>
                                              <w:b/>
                                              <w:sz w:val="28"/>
                                              <w:szCs w:val="28"/>
                                            </w:rPr>
                                            <w:alias w:val="DocParam.Gemeinde"/>
                                            <w:id w:val="-987398976"/>
                                            <w:placeholder>
                                              <w:docPart w:val="B1A8B2C4D0714B2B922AD72400BDE436"/>
                                            </w:placeholder>
                                            <w:dataBinding w:xpath="//Text[@id='DocParam.Gemeinde']" w:storeItemID="{F22F3C86-AF37-45AB-9BCC-E6E465A3569B}"/>
                                            <w:text w:multiLine="1"/>
                                          </w:sdtPr>
                                          <w:sdtEndPr/>
                                          <w:sdtContent>
                                            <w:r w:rsidR="00192096">
                                              <w:rPr>
                                                <w:b/>
                                                <w:sz w:val="28"/>
                                                <w:szCs w:val="28"/>
                                              </w:rPr>
                                              <w:t>Dübendorf</w:t>
                                            </w:r>
                                          </w:sdtContent>
                                        </w:sdt>
                                      </w:p>
                                    </w:tc>
                                  </w:tr>
                                </w:tbl>
                                <w:p w14:paraId="16389E7C" w14:textId="5779F7BB" w:rsidR="00B547D0" w:rsidRDefault="00192096" w:rsidP="00EB17A1">
                                  <w:r>
                                    <w:rPr>
                                      <w:noProof/>
                                      <w:lang w:eastAsia="de-CH"/>
                                    </w:rPr>
                                    <w:t xml:space="preserve"> </w:t>
                                  </w:r>
                                </w:p>
                              </w:tc>
                              <w:tc>
                                <w:tcPr>
                                  <w:tcW w:w="8364" w:type="dxa"/>
                                  <w:hideMark/>
                                </w:tcPr>
                                <w:sdt>
                                  <w:sdtPr>
                                    <w:rPr>
                                      <w:b/>
                                      <w:sz w:val="28"/>
                                      <w:szCs w:val="28"/>
                                    </w:rPr>
                                    <w:alias w:val="CustomElements.GmdKantonZH"/>
                                    <w:id w:val="-1297837619"/>
                                    <w:placeholder>
                                      <w:docPart w:val="2D597FEAABD547F692D3D23950D90830"/>
                                    </w:placeholder>
                                    <w:dataBinding w:xpath="//Text[@id='CustomElements.GmdKantonZH']" w:storeItemID="{F22F3C86-AF37-45AB-9BCC-E6E465A3569B}"/>
                                    <w:text w:multiLine="1"/>
                                  </w:sdtPr>
                                  <w:sdtEndPr/>
                                  <w:sdtContent>
                                    <w:p w14:paraId="1524C3BC" w14:textId="77777777" w:rsidR="00B547D0" w:rsidRPr="00902AC7" w:rsidRDefault="00B547D0" w:rsidP="00EB17A1">
                                      <w:pPr>
                                        <w:rPr>
                                          <w:b/>
                                          <w:sz w:val="28"/>
                                          <w:szCs w:val="28"/>
                                        </w:rPr>
                                      </w:pPr>
                                      <w:r w:rsidRPr="00902AC7">
                                        <w:rPr>
                                          <w:b/>
                                          <w:sz w:val="28"/>
                                          <w:szCs w:val="28"/>
                                        </w:rPr>
                                        <w:t xml:space="preserve"> </w:t>
                                      </w:r>
                                    </w:p>
                                  </w:sdtContent>
                                </w:sdt>
                                <w:p w14:paraId="3E75AEC1" w14:textId="5FE04508" w:rsidR="00B547D0" w:rsidRDefault="003F3323" w:rsidP="00EB17A1">
                                  <w:pPr>
                                    <w:rPr>
                                      <w:b/>
                                      <w:sz w:val="28"/>
                                      <w:szCs w:val="28"/>
                                    </w:rPr>
                                  </w:pPr>
                                  <w:sdt>
                                    <w:sdtPr>
                                      <w:rPr>
                                        <w:b/>
                                        <w:sz w:val="28"/>
                                        <w:szCs w:val="28"/>
                                      </w:rPr>
                                      <w:alias w:val="DocParam.GdeTyp"/>
                                      <w:id w:val="-1066642909"/>
                                      <w:placeholder>
                                        <w:docPart w:val="9D2160E5A2FC44A38FD83ED10351D67C"/>
                                      </w:placeholder>
                                      <w:dataBinding w:xpath="//Text[@id='DocParam.GdeTyp']" w:storeItemID="{F22F3C86-AF37-45AB-9BCC-E6E465A3569B}"/>
                                      <w:text w:multiLine="1"/>
                                    </w:sdtPr>
                                    <w:sdtEndPr/>
                                    <w:sdtContent>
                                      <w:r w:rsidR="00B547D0">
                                        <w:rPr>
                                          <w:b/>
                                          <w:sz w:val="28"/>
                                          <w:szCs w:val="28"/>
                                        </w:rPr>
                                        <w:t>Stadt</w:t>
                                      </w:r>
                                    </w:sdtContent>
                                  </w:sdt>
                                  <w:r w:rsidR="00B547D0" w:rsidRPr="0079031E">
                                    <w:rPr>
                                      <w:b/>
                                      <w:sz w:val="28"/>
                                      <w:szCs w:val="28"/>
                                    </w:rPr>
                                    <w:t xml:space="preserve"> </w:t>
                                  </w:r>
                                  <w:sdt>
                                    <w:sdtPr>
                                      <w:rPr>
                                        <w:b/>
                                        <w:sz w:val="28"/>
                                        <w:szCs w:val="28"/>
                                      </w:rPr>
                                      <w:alias w:val="DocParam.Gemeinde"/>
                                      <w:id w:val="1630667779"/>
                                      <w:placeholder>
                                        <w:docPart w:val="9D2160E5A2FC44A38FD83ED10351D67C"/>
                                      </w:placeholder>
                                      <w:dataBinding w:xpath="//Text[@id='DocParam.Gemeinde']" w:storeItemID="{F22F3C86-AF37-45AB-9BCC-E6E465A3569B}"/>
                                      <w:text w:multiLine="1"/>
                                    </w:sdtPr>
                                    <w:sdtEndPr/>
                                    <w:sdtContent>
                                      <w:r w:rsidR="00B547D0">
                                        <w:rPr>
                                          <w:b/>
                                          <w:sz w:val="28"/>
                                          <w:szCs w:val="28"/>
                                        </w:rPr>
                                        <w:t>Dübendorf</w:t>
                                      </w:r>
                                    </w:sdtContent>
                                  </w:sdt>
                                </w:p>
                              </w:tc>
                            </w:tr>
                          </w:tbl>
                          <w:p w14:paraId="6EBF788B" w14:textId="66345321" w:rsidR="00B547D0" w:rsidRDefault="00B547D0" w:rsidP="00EB17A1">
                            <w:r>
                              <w:rPr>
                                <w:noProof/>
                                <w:lang w:eastAsia="de-CH"/>
                              </w:rPr>
                              <w:t xml:space="preserve"> </w:t>
                            </w:r>
                          </w:p>
                        </w:tc>
                        <w:tc>
                          <w:tcPr>
                            <w:tcW w:w="8364" w:type="dxa"/>
                            <w:hideMark/>
                          </w:tcPr>
                          <w:sdt>
                            <w:sdtPr>
                              <w:rPr>
                                <w:b/>
                                <w:sz w:val="28"/>
                                <w:szCs w:val="28"/>
                              </w:rPr>
                              <w:alias w:val="CustomElements.GmdKantonZH"/>
                              <w:id w:val="1171829815"/>
                              <w:placeholder>
                                <w:docPart w:val="D53E6C0170204BDDA6B718A9F67AE847"/>
                              </w:placeholder>
                              <w:dataBinding w:xpath="//Text[@id='CustomElements.GmdKantonZH']" w:storeItemID="{F22F3C86-AF37-45AB-9BCC-E6E465A3569B}"/>
                              <w:text w:multiLine="1"/>
                            </w:sdtPr>
                            <w:sdtEndPr/>
                            <w:sdtContent>
                              <w:p w14:paraId="42806911" w14:textId="77777777" w:rsidR="00B547D0" w:rsidRPr="00902AC7" w:rsidRDefault="00B547D0" w:rsidP="00EB17A1">
                                <w:pPr>
                                  <w:rPr>
                                    <w:b/>
                                    <w:sz w:val="28"/>
                                    <w:szCs w:val="28"/>
                                  </w:rPr>
                                </w:pPr>
                                <w:r w:rsidRPr="00902AC7">
                                  <w:rPr>
                                    <w:b/>
                                    <w:sz w:val="28"/>
                                    <w:szCs w:val="28"/>
                                  </w:rPr>
                                  <w:t xml:space="preserve"> </w:t>
                                </w:r>
                              </w:p>
                            </w:sdtContent>
                          </w:sdt>
                          <w:p w14:paraId="534B7715" w14:textId="4EB3FD3F" w:rsidR="00B547D0" w:rsidRDefault="003F3323" w:rsidP="00EB17A1">
                            <w:pPr>
                              <w:rPr>
                                <w:b/>
                                <w:sz w:val="28"/>
                                <w:szCs w:val="28"/>
                              </w:rPr>
                            </w:pPr>
                            <w:sdt>
                              <w:sdtPr>
                                <w:rPr>
                                  <w:b/>
                                  <w:sz w:val="28"/>
                                  <w:szCs w:val="28"/>
                                </w:rPr>
                                <w:alias w:val="DocParam.GdeTyp"/>
                                <w:id w:val="1566753153"/>
                                <w:placeholder>
                                  <w:docPart w:val="C0C0A1A38FE549F9AC8AF9AB2FD65F5F"/>
                                </w:placeholder>
                                <w:dataBinding w:xpath="//Text[@id='DocParam.GdeTyp']" w:storeItemID="{F22F3C86-AF37-45AB-9BCC-E6E465A3569B}"/>
                                <w:text w:multiLine="1"/>
                              </w:sdtPr>
                              <w:sdtEndPr/>
                              <w:sdtContent>
                                <w:r w:rsidR="00B547D0">
                                  <w:rPr>
                                    <w:b/>
                                    <w:sz w:val="28"/>
                                    <w:szCs w:val="28"/>
                                  </w:rPr>
                                  <w:t>Stadt</w:t>
                                </w:r>
                              </w:sdtContent>
                            </w:sdt>
                            <w:r w:rsidR="00B547D0" w:rsidRPr="0079031E">
                              <w:rPr>
                                <w:b/>
                                <w:sz w:val="28"/>
                                <w:szCs w:val="28"/>
                              </w:rPr>
                              <w:t xml:space="preserve"> </w:t>
                            </w:r>
                            <w:sdt>
                              <w:sdtPr>
                                <w:rPr>
                                  <w:b/>
                                  <w:sz w:val="28"/>
                                  <w:szCs w:val="28"/>
                                </w:rPr>
                                <w:alias w:val="DocParam.Gemeinde"/>
                                <w:id w:val="-496955652"/>
                                <w:placeholder>
                                  <w:docPart w:val="C0C0A1A38FE549F9AC8AF9AB2FD65F5F"/>
                                </w:placeholder>
                                <w:dataBinding w:xpath="//Text[@id='DocParam.Gemeinde']" w:storeItemID="{F22F3C86-AF37-45AB-9BCC-E6E465A3569B}"/>
                                <w:text w:multiLine="1"/>
                              </w:sdtPr>
                              <w:sdtEndPr/>
                              <w:sdtContent>
                                <w:r w:rsidR="00B547D0">
                                  <w:rPr>
                                    <w:b/>
                                    <w:sz w:val="28"/>
                                    <w:szCs w:val="28"/>
                                  </w:rPr>
                                  <w:t>Dübendorf</w:t>
                                </w:r>
                              </w:sdtContent>
                            </w:sdt>
                          </w:p>
                        </w:tc>
                      </w:tr>
                    </w:tbl>
                    <w:p w14:paraId="2336B5C9" w14:textId="6A072DBB" w:rsidR="003E4F29" w:rsidRDefault="003E4F29"/>
                  </w:txbxContent>
                </v:textbox>
              </v:shape>
            </w:pict>
          </mc:Fallback>
        </mc:AlternateContent>
      </w:r>
    </w:p>
    <w:p w14:paraId="7DC0964F" w14:textId="77777777" w:rsidR="002D3378" w:rsidRPr="00B547D0" w:rsidRDefault="002D3378" w:rsidP="002E321F"/>
    <w:p w14:paraId="605351D4" w14:textId="77777777" w:rsidR="00324A28" w:rsidRPr="00B547D0" w:rsidRDefault="00324A28" w:rsidP="002E321F"/>
    <w:p w14:paraId="7777190A" w14:textId="77777777" w:rsidR="00AF68B5" w:rsidRPr="00B547D0" w:rsidRDefault="00AF68B5" w:rsidP="002E321F">
      <w:pPr>
        <w:sectPr w:rsidR="00AF68B5" w:rsidRPr="00B547D0" w:rsidSect="0044717B">
          <w:headerReference w:type="even" r:id="rId15"/>
          <w:headerReference w:type="default" r:id="rId16"/>
          <w:footerReference w:type="even" r:id="rId17"/>
          <w:footerReference w:type="default" r:id="rId18"/>
          <w:headerReference w:type="first" r:id="rId19"/>
          <w:footerReference w:type="first" r:id="rId20"/>
          <w:type w:val="continuous"/>
          <w:pgSz w:w="11906" w:h="16838"/>
          <w:pgMar w:top="2268" w:right="964" w:bottom="1134" w:left="1418" w:header="680" w:footer="467" w:gutter="0"/>
          <w:cols w:space="708"/>
          <w:titlePg/>
          <w:docGrid w:linePitch="360"/>
        </w:sectPr>
      </w:pPr>
    </w:p>
    <w:sdt>
      <w:sdtPr>
        <w:rPr>
          <w:rFonts w:eastAsiaTheme="minorHAnsi"/>
          <w:b w:val="0"/>
          <w:sz w:val="21"/>
          <w:szCs w:val="22"/>
          <w:lang w:eastAsia="en-US"/>
        </w:rPr>
        <w:id w:val="-804858343"/>
        <w:docPartObj>
          <w:docPartGallery w:val="Table of Contents"/>
          <w:docPartUnique/>
        </w:docPartObj>
      </w:sdtPr>
      <w:sdtEndPr>
        <w:rPr>
          <w:bCs/>
        </w:rPr>
      </w:sdtEndPr>
      <w:sdtContent>
        <w:p w14:paraId="77E61F96" w14:textId="77777777" w:rsidR="006A0380" w:rsidRPr="00B547D0" w:rsidRDefault="006A0380" w:rsidP="003B0A8D">
          <w:pPr>
            <w:pStyle w:val="GTitelBericht"/>
          </w:pPr>
          <w:r w:rsidRPr="00B547D0">
            <w:t>Inhalt</w:t>
          </w:r>
          <w:r w:rsidR="001759F0" w:rsidRPr="00B547D0">
            <w:t>sverzeichnis</w:t>
          </w:r>
        </w:p>
        <w:p w14:paraId="4903821A" w14:textId="2CBB115D" w:rsidR="00E36A01" w:rsidRDefault="00343EEA">
          <w:pPr>
            <w:pStyle w:val="Verzeichnis1"/>
            <w:rPr>
              <w:rFonts w:asciiTheme="minorHAnsi" w:eastAsiaTheme="minorEastAsia" w:hAnsiTheme="minorHAnsi" w:cstheme="minorBidi"/>
              <w:noProof/>
              <w:sz w:val="22"/>
              <w:lang w:eastAsia="de-CH"/>
            </w:rPr>
          </w:pPr>
          <w:r w:rsidRPr="00B547D0">
            <w:fldChar w:fldCharType="begin"/>
          </w:r>
          <w:r w:rsidRPr="00B547D0">
            <w:instrText xml:space="preserve"> TOC \o "1-3" \h \z \u </w:instrText>
          </w:r>
          <w:r w:rsidRPr="00B547D0">
            <w:fldChar w:fldCharType="separate"/>
          </w:r>
          <w:hyperlink w:anchor="_Toc111456726" w:history="1">
            <w:r w:rsidR="00E36A01" w:rsidRPr="0012170F">
              <w:rPr>
                <w:rStyle w:val="Hyperlink"/>
                <w:noProof/>
              </w:rPr>
              <w:t>1</w:t>
            </w:r>
            <w:r w:rsidR="00E36A01">
              <w:rPr>
                <w:rFonts w:asciiTheme="minorHAnsi" w:eastAsiaTheme="minorEastAsia" w:hAnsiTheme="minorHAnsi" w:cstheme="minorBidi"/>
                <w:noProof/>
                <w:sz w:val="22"/>
                <w:lang w:eastAsia="de-CH"/>
              </w:rPr>
              <w:tab/>
            </w:r>
            <w:r w:rsidR="00E36A01" w:rsidRPr="0012170F">
              <w:rPr>
                <w:rStyle w:val="Hyperlink"/>
                <w:noProof/>
              </w:rPr>
              <w:t>Allgemeine Angaben zur Ausschreibung</w:t>
            </w:r>
            <w:r w:rsidR="00E36A01">
              <w:rPr>
                <w:noProof/>
                <w:webHidden/>
              </w:rPr>
              <w:tab/>
            </w:r>
            <w:r w:rsidR="00E36A01">
              <w:rPr>
                <w:noProof/>
                <w:webHidden/>
              </w:rPr>
              <w:fldChar w:fldCharType="begin"/>
            </w:r>
            <w:r w:rsidR="00E36A01">
              <w:rPr>
                <w:noProof/>
                <w:webHidden/>
              </w:rPr>
              <w:instrText xml:space="preserve"> PAGEREF _Toc111456726 \h </w:instrText>
            </w:r>
            <w:r w:rsidR="00E36A01">
              <w:rPr>
                <w:noProof/>
                <w:webHidden/>
              </w:rPr>
            </w:r>
            <w:r w:rsidR="00E36A01">
              <w:rPr>
                <w:noProof/>
                <w:webHidden/>
              </w:rPr>
              <w:fldChar w:fldCharType="separate"/>
            </w:r>
            <w:r w:rsidR="00E36A01">
              <w:rPr>
                <w:noProof/>
                <w:webHidden/>
              </w:rPr>
              <w:t>3</w:t>
            </w:r>
            <w:r w:rsidR="00E36A01">
              <w:rPr>
                <w:noProof/>
                <w:webHidden/>
              </w:rPr>
              <w:fldChar w:fldCharType="end"/>
            </w:r>
          </w:hyperlink>
        </w:p>
        <w:p w14:paraId="26A2EA13" w14:textId="73BF8573" w:rsidR="00E36A01" w:rsidRDefault="00E36A01">
          <w:pPr>
            <w:pStyle w:val="Verzeichnis1"/>
            <w:rPr>
              <w:rFonts w:asciiTheme="minorHAnsi" w:eastAsiaTheme="minorEastAsia" w:hAnsiTheme="minorHAnsi" w:cstheme="minorBidi"/>
              <w:noProof/>
              <w:sz w:val="22"/>
              <w:lang w:eastAsia="de-CH"/>
            </w:rPr>
          </w:pPr>
          <w:hyperlink w:anchor="_Toc111456727" w:history="1">
            <w:r w:rsidRPr="0012170F">
              <w:rPr>
                <w:rStyle w:val="Hyperlink"/>
                <w:noProof/>
              </w:rPr>
              <w:t>2</w:t>
            </w:r>
            <w:r>
              <w:rPr>
                <w:rFonts w:asciiTheme="minorHAnsi" w:eastAsiaTheme="minorEastAsia" w:hAnsiTheme="minorHAnsi" w:cstheme="minorBidi"/>
                <w:noProof/>
                <w:sz w:val="22"/>
                <w:lang w:eastAsia="de-CH"/>
              </w:rPr>
              <w:tab/>
            </w:r>
            <w:r w:rsidRPr="0012170F">
              <w:rPr>
                <w:rStyle w:val="Hyperlink"/>
                <w:noProof/>
              </w:rPr>
              <w:t>Verfahrensablauf</w:t>
            </w:r>
            <w:r>
              <w:rPr>
                <w:noProof/>
                <w:webHidden/>
              </w:rPr>
              <w:tab/>
            </w:r>
            <w:r>
              <w:rPr>
                <w:noProof/>
                <w:webHidden/>
              </w:rPr>
              <w:fldChar w:fldCharType="begin"/>
            </w:r>
            <w:r>
              <w:rPr>
                <w:noProof/>
                <w:webHidden/>
              </w:rPr>
              <w:instrText xml:space="preserve"> PAGEREF _Toc111456727 \h </w:instrText>
            </w:r>
            <w:r>
              <w:rPr>
                <w:noProof/>
                <w:webHidden/>
              </w:rPr>
            </w:r>
            <w:r>
              <w:rPr>
                <w:noProof/>
                <w:webHidden/>
              </w:rPr>
              <w:fldChar w:fldCharType="separate"/>
            </w:r>
            <w:r>
              <w:rPr>
                <w:noProof/>
                <w:webHidden/>
              </w:rPr>
              <w:t>3</w:t>
            </w:r>
            <w:r>
              <w:rPr>
                <w:noProof/>
                <w:webHidden/>
              </w:rPr>
              <w:fldChar w:fldCharType="end"/>
            </w:r>
          </w:hyperlink>
        </w:p>
        <w:p w14:paraId="52FAB172" w14:textId="172C903D" w:rsidR="00E36A01" w:rsidRDefault="00E36A01">
          <w:pPr>
            <w:pStyle w:val="Verzeichnis1"/>
            <w:rPr>
              <w:rFonts w:asciiTheme="minorHAnsi" w:eastAsiaTheme="minorEastAsia" w:hAnsiTheme="minorHAnsi" w:cstheme="minorBidi"/>
              <w:noProof/>
              <w:sz w:val="22"/>
              <w:lang w:eastAsia="de-CH"/>
            </w:rPr>
          </w:pPr>
          <w:hyperlink w:anchor="_Toc111456728" w:history="1">
            <w:r w:rsidRPr="0012170F">
              <w:rPr>
                <w:rStyle w:val="Hyperlink"/>
                <w:noProof/>
              </w:rPr>
              <w:t>3</w:t>
            </w:r>
            <w:r>
              <w:rPr>
                <w:rFonts w:asciiTheme="minorHAnsi" w:eastAsiaTheme="minorEastAsia" w:hAnsiTheme="minorHAnsi" w:cstheme="minorBidi"/>
                <w:noProof/>
                <w:sz w:val="22"/>
                <w:lang w:eastAsia="de-CH"/>
              </w:rPr>
              <w:tab/>
            </w:r>
            <w:r w:rsidRPr="0012170F">
              <w:rPr>
                <w:rStyle w:val="Hyperlink"/>
                <w:noProof/>
              </w:rPr>
              <w:t>Zuschlags-/Eignungskriterien</w:t>
            </w:r>
            <w:r>
              <w:rPr>
                <w:noProof/>
                <w:webHidden/>
              </w:rPr>
              <w:tab/>
            </w:r>
            <w:r>
              <w:rPr>
                <w:noProof/>
                <w:webHidden/>
              </w:rPr>
              <w:fldChar w:fldCharType="begin"/>
            </w:r>
            <w:r>
              <w:rPr>
                <w:noProof/>
                <w:webHidden/>
              </w:rPr>
              <w:instrText xml:space="preserve"> PAGEREF _Toc111456728 \h </w:instrText>
            </w:r>
            <w:r>
              <w:rPr>
                <w:noProof/>
                <w:webHidden/>
              </w:rPr>
            </w:r>
            <w:r>
              <w:rPr>
                <w:noProof/>
                <w:webHidden/>
              </w:rPr>
              <w:fldChar w:fldCharType="separate"/>
            </w:r>
            <w:r>
              <w:rPr>
                <w:noProof/>
                <w:webHidden/>
              </w:rPr>
              <w:t>4</w:t>
            </w:r>
            <w:r>
              <w:rPr>
                <w:noProof/>
                <w:webHidden/>
              </w:rPr>
              <w:fldChar w:fldCharType="end"/>
            </w:r>
          </w:hyperlink>
        </w:p>
        <w:p w14:paraId="76763462" w14:textId="29920C2A" w:rsidR="00E36A01" w:rsidRDefault="00E36A01">
          <w:pPr>
            <w:pStyle w:val="Verzeichnis1"/>
            <w:rPr>
              <w:rFonts w:asciiTheme="minorHAnsi" w:eastAsiaTheme="minorEastAsia" w:hAnsiTheme="minorHAnsi" w:cstheme="minorBidi"/>
              <w:noProof/>
              <w:sz w:val="22"/>
              <w:lang w:eastAsia="de-CH"/>
            </w:rPr>
          </w:pPr>
          <w:hyperlink w:anchor="_Toc111456729" w:history="1">
            <w:r w:rsidRPr="0012170F">
              <w:rPr>
                <w:rStyle w:val="Hyperlink"/>
                <w:noProof/>
              </w:rPr>
              <w:t>4</w:t>
            </w:r>
            <w:r>
              <w:rPr>
                <w:rFonts w:asciiTheme="minorHAnsi" w:eastAsiaTheme="minorEastAsia" w:hAnsiTheme="minorHAnsi" w:cstheme="minorBidi"/>
                <w:noProof/>
                <w:sz w:val="22"/>
                <w:lang w:eastAsia="de-CH"/>
              </w:rPr>
              <w:tab/>
            </w:r>
            <w:r w:rsidRPr="0012170F">
              <w:rPr>
                <w:rStyle w:val="Hyperlink"/>
                <w:noProof/>
              </w:rPr>
              <w:t>Angaben zum Projekt</w:t>
            </w:r>
            <w:r>
              <w:rPr>
                <w:noProof/>
                <w:webHidden/>
              </w:rPr>
              <w:tab/>
            </w:r>
            <w:r>
              <w:rPr>
                <w:noProof/>
                <w:webHidden/>
              </w:rPr>
              <w:fldChar w:fldCharType="begin"/>
            </w:r>
            <w:r>
              <w:rPr>
                <w:noProof/>
                <w:webHidden/>
              </w:rPr>
              <w:instrText xml:space="preserve"> PAGEREF _Toc111456729 \h </w:instrText>
            </w:r>
            <w:r>
              <w:rPr>
                <w:noProof/>
                <w:webHidden/>
              </w:rPr>
            </w:r>
            <w:r>
              <w:rPr>
                <w:noProof/>
                <w:webHidden/>
              </w:rPr>
              <w:fldChar w:fldCharType="separate"/>
            </w:r>
            <w:r>
              <w:rPr>
                <w:noProof/>
                <w:webHidden/>
              </w:rPr>
              <w:t>5</w:t>
            </w:r>
            <w:r>
              <w:rPr>
                <w:noProof/>
                <w:webHidden/>
              </w:rPr>
              <w:fldChar w:fldCharType="end"/>
            </w:r>
          </w:hyperlink>
        </w:p>
        <w:p w14:paraId="2FC488DE" w14:textId="633312A4" w:rsidR="00E36A01" w:rsidRDefault="00E36A01">
          <w:pPr>
            <w:pStyle w:val="Verzeichnis2"/>
            <w:rPr>
              <w:rFonts w:asciiTheme="minorHAnsi" w:eastAsiaTheme="minorEastAsia" w:hAnsiTheme="minorHAnsi" w:cstheme="minorBidi"/>
              <w:noProof/>
              <w:sz w:val="22"/>
              <w:lang w:eastAsia="de-CH"/>
            </w:rPr>
          </w:pPr>
          <w:hyperlink w:anchor="_Toc111456730" w:history="1">
            <w:r w:rsidRPr="0012170F">
              <w:rPr>
                <w:rStyle w:val="Hyperlink"/>
                <w:noProof/>
              </w:rPr>
              <w:t>4.1</w:t>
            </w:r>
            <w:r>
              <w:rPr>
                <w:rFonts w:asciiTheme="minorHAnsi" w:eastAsiaTheme="minorEastAsia" w:hAnsiTheme="minorHAnsi" w:cstheme="minorBidi"/>
                <w:noProof/>
                <w:sz w:val="22"/>
                <w:lang w:eastAsia="de-CH"/>
              </w:rPr>
              <w:tab/>
            </w:r>
            <w:r w:rsidRPr="0012170F">
              <w:rPr>
                <w:rStyle w:val="Hyperlink"/>
                <w:noProof/>
              </w:rPr>
              <w:t>Grundlagen</w:t>
            </w:r>
            <w:r>
              <w:rPr>
                <w:noProof/>
                <w:webHidden/>
              </w:rPr>
              <w:tab/>
            </w:r>
            <w:r>
              <w:rPr>
                <w:noProof/>
                <w:webHidden/>
              </w:rPr>
              <w:fldChar w:fldCharType="begin"/>
            </w:r>
            <w:r>
              <w:rPr>
                <w:noProof/>
                <w:webHidden/>
              </w:rPr>
              <w:instrText xml:space="preserve"> PAGEREF _Toc111456730 \h </w:instrText>
            </w:r>
            <w:r>
              <w:rPr>
                <w:noProof/>
                <w:webHidden/>
              </w:rPr>
            </w:r>
            <w:r>
              <w:rPr>
                <w:noProof/>
                <w:webHidden/>
              </w:rPr>
              <w:fldChar w:fldCharType="separate"/>
            </w:r>
            <w:r>
              <w:rPr>
                <w:noProof/>
                <w:webHidden/>
              </w:rPr>
              <w:t>5</w:t>
            </w:r>
            <w:r>
              <w:rPr>
                <w:noProof/>
                <w:webHidden/>
              </w:rPr>
              <w:fldChar w:fldCharType="end"/>
            </w:r>
          </w:hyperlink>
        </w:p>
        <w:p w14:paraId="21C36A77" w14:textId="01415F48" w:rsidR="00E36A01" w:rsidRDefault="00E36A01">
          <w:pPr>
            <w:pStyle w:val="Verzeichnis2"/>
            <w:rPr>
              <w:rFonts w:asciiTheme="minorHAnsi" w:eastAsiaTheme="minorEastAsia" w:hAnsiTheme="minorHAnsi" w:cstheme="minorBidi"/>
              <w:noProof/>
              <w:sz w:val="22"/>
              <w:lang w:eastAsia="de-CH"/>
            </w:rPr>
          </w:pPr>
          <w:hyperlink w:anchor="_Toc111456731" w:history="1">
            <w:r w:rsidRPr="0012170F">
              <w:rPr>
                <w:rStyle w:val="Hyperlink"/>
                <w:noProof/>
              </w:rPr>
              <w:t>4.2</w:t>
            </w:r>
            <w:r>
              <w:rPr>
                <w:rFonts w:asciiTheme="minorHAnsi" w:eastAsiaTheme="minorEastAsia" w:hAnsiTheme="minorHAnsi" w:cstheme="minorBidi"/>
                <w:noProof/>
                <w:sz w:val="22"/>
                <w:lang w:eastAsia="de-CH"/>
              </w:rPr>
              <w:tab/>
            </w:r>
            <w:r w:rsidRPr="0012170F">
              <w:rPr>
                <w:rStyle w:val="Hyperlink"/>
                <w:noProof/>
              </w:rPr>
              <w:t>Vorgesehene Arbeiten</w:t>
            </w:r>
            <w:r>
              <w:rPr>
                <w:noProof/>
                <w:webHidden/>
              </w:rPr>
              <w:tab/>
            </w:r>
            <w:r>
              <w:rPr>
                <w:noProof/>
                <w:webHidden/>
              </w:rPr>
              <w:fldChar w:fldCharType="begin"/>
            </w:r>
            <w:r>
              <w:rPr>
                <w:noProof/>
                <w:webHidden/>
              </w:rPr>
              <w:instrText xml:space="preserve"> PAGEREF _Toc111456731 \h </w:instrText>
            </w:r>
            <w:r>
              <w:rPr>
                <w:noProof/>
                <w:webHidden/>
              </w:rPr>
            </w:r>
            <w:r>
              <w:rPr>
                <w:noProof/>
                <w:webHidden/>
              </w:rPr>
              <w:fldChar w:fldCharType="separate"/>
            </w:r>
            <w:r>
              <w:rPr>
                <w:noProof/>
                <w:webHidden/>
              </w:rPr>
              <w:t>5</w:t>
            </w:r>
            <w:r>
              <w:rPr>
                <w:noProof/>
                <w:webHidden/>
              </w:rPr>
              <w:fldChar w:fldCharType="end"/>
            </w:r>
          </w:hyperlink>
        </w:p>
        <w:p w14:paraId="60D82B73" w14:textId="777761E9" w:rsidR="00E36A01" w:rsidRDefault="00E36A01">
          <w:pPr>
            <w:pStyle w:val="Verzeichnis2"/>
            <w:rPr>
              <w:rFonts w:asciiTheme="minorHAnsi" w:eastAsiaTheme="minorEastAsia" w:hAnsiTheme="minorHAnsi" w:cstheme="minorBidi"/>
              <w:noProof/>
              <w:sz w:val="22"/>
              <w:lang w:eastAsia="de-CH"/>
            </w:rPr>
          </w:pPr>
          <w:hyperlink w:anchor="_Toc111456732" w:history="1">
            <w:r w:rsidRPr="0012170F">
              <w:rPr>
                <w:rStyle w:val="Hyperlink"/>
                <w:noProof/>
              </w:rPr>
              <w:t>4.3</w:t>
            </w:r>
            <w:r>
              <w:rPr>
                <w:rFonts w:asciiTheme="minorHAnsi" w:eastAsiaTheme="minorEastAsia" w:hAnsiTheme="minorHAnsi" w:cstheme="minorBidi"/>
                <w:noProof/>
                <w:sz w:val="22"/>
                <w:lang w:eastAsia="de-CH"/>
              </w:rPr>
              <w:tab/>
            </w:r>
            <w:r w:rsidRPr="0012170F">
              <w:rPr>
                <w:rStyle w:val="Hyperlink"/>
                <w:noProof/>
              </w:rPr>
              <w:t>Termine</w:t>
            </w:r>
            <w:r>
              <w:rPr>
                <w:noProof/>
                <w:webHidden/>
              </w:rPr>
              <w:tab/>
            </w:r>
            <w:r>
              <w:rPr>
                <w:noProof/>
                <w:webHidden/>
              </w:rPr>
              <w:fldChar w:fldCharType="begin"/>
            </w:r>
            <w:r>
              <w:rPr>
                <w:noProof/>
                <w:webHidden/>
              </w:rPr>
              <w:instrText xml:space="preserve"> PAGEREF _Toc111456732 \h </w:instrText>
            </w:r>
            <w:r>
              <w:rPr>
                <w:noProof/>
                <w:webHidden/>
              </w:rPr>
            </w:r>
            <w:r>
              <w:rPr>
                <w:noProof/>
                <w:webHidden/>
              </w:rPr>
              <w:fldChar w:fldCharType="separate"/>
            </w:r>
            <w:r>
              <w:rPr>
                <w:noProof/>
                <w:webHidden/>
              </w:rPr>
              <w:t>6</w:t>
            </w:r>
            <w:r>
              <w:rPr>
                <w:noProof/>
                <w:webHidden/>
              </w:rPr>
              <w:fldChar w:fldCharType="end"/>
            </w:r>
          </w:hyperlink>
        </w:p>
        <w:p w14:paraId="6007BAE9" w14:textId="1DA06D59" w:rsidR="00E36A01" w:rsidRDefault="00E36A01">
          <w:pPr>
            <w:pStyle w:val="Verzeichnis1"/>
            <w:rPr>
              <w:rFonts w:asciiTheme="minorHAnsi" w:eastAsiaTheme="minorEastAsia" w:hAnsiTheme="minorHAnsi" w:cstheme="minorBidi"/>
              <w:noProof/>
              <w:sz w:val="22"/>
              <w:lang w:eastAsia="de-CH"/>
            </w:rPr>
          </w:pPr>
          <w:hyperlink w:anchor="_Toc111456733" w:history="1">
            <w:r w:rsidRPr="0012170F">
              <w:rPr>
                <w:rStyle w:val="Hyperlink"/>
                <w:noProof/>
              </w:rPr>
              <w:t>5</w:t>
            </w:r>
            <w:r>
              <w:rPr>
                <w:rFonts w:asciiTheme="minorHAnsi" w:eastAsiaTheme="minorEastAsia" w:hAnsiTheme="minorHAnsi" w:cstheme="minorBidi"/>
                <w:noProof/>
                <w:sz w:val="22"/>
                <w:lang w:eastAsia="de-CH"/>
              </w:rPr>
              <w:tab/>
            </w:r>
            <w:r w:rsidRPr="0012170F">
              <w:rPr>
                <w:rStyle w:val="Hyperlink"/>
                <w:noProof/>
              </w:rPr>
              <w:t>Gegenstand der Ausschreibung</w:t>
            </w:r>
            <w:r>
              <w:rPr>
                <w:noProof/>
                <w:webHidden/>
              </w:rPr>
              <w:tab/>
            </w:r>
            <w:r>
              <w:rPr>
                <w:noProof/>
                <w:webHidden/>
              </w:rPr>
              <w:fldChar w:fldCharType="begin"/>
            </w:r>
            <w:r>
              <w:rPr>
                <w:noProof/>
                <w:webHidden/>
              </w:rPr>
              <w:instrText xml:space="preserve"> PAGEREF _Toc111456733 \h </w:instrText>
            </w:r>
            <w:r>
              <w:rPr>
                <w:noProof/>
                <w:webHidden/>
              </w:rPr>
            </w:r>
            <w:r>
              <w:rPr>
                <w:noProof/>
                <w:webHidden/>
              </w:rPr>
              <w:fldChar w:fldCharType="separate"/>
            </w:r>
            <w:r>
              <w:rPr>
                <w:noProof/>
                <w:webHidden/>
              </w:rPr>
              <w:t>6</w:t>
            </w:r>
            <w:r>
              <w:rPr>
                <w:noProof/>
                <w:webHidden/>
              </w:rPr>
              <w:fldChar w:fldCharType="end"/>
            </w:r>
          </w:hyperlink>
        </w:p>
        <w:p w14:paraId="239A5835" w14:textId="4941CC79" w:rsidR="00E36A01" w:rsidRDefault="00E36A01">
          <w:pPr>
            <w:pStyle w:val="Verzeichnis1"/>
            <w:rPr>
              <w:rFonts w:asciiTheme="minorHAnsi" w:eastAsiaTheme="minorEastAsia" w:hAnsiTheme="minorHAnsi" w:cstheme="minorBidi"/>
              <w:noProof/>
              <w:sz w:val="22"/>
              <w:lang w:eastAsia="de-CH"/>
            </w:rPr>
          </w:pPr>
          <w:hyperlink w:anchor="_Toc111456734" w:history="1">
            <w:r w:rsidRPr="0012170F">
              <w:rPr>
                <w:rStyle w:val="Hyperlink"/>
                <w:noProof/>
              </w:rPr>
              <w:t>6</w:t>
            </w:r>
            <w:r>
              <w:rPr>
                <w:rFonts w:asciiTheme="minorHAnsi" w:eastAsiaTheme="minorEastAsia" w:hAnsiTheme="minorHAnsi" w:cstheme="minorBidi"/>
                <w:noProof/>
                <w:sz w:val="22"/>
                <w:lang w:eastAsia="de-CH"/>
              </w:rPr>
              <w:tab/>
            </w:r>
            <w:r w:rsidRPr="0012170F">
              <w:rPr>
                <w:rStyle w:val="Hyperlink"/>
                <w:noProof/>
              </w:rPr>
              <w:t>Abzugebende Unterlagen</w:t>
            </w:r>
            <w:r>
              <w:rPr>
                <w:noProof/>
                <w:webHidden/>
              </w:rPr>
              <w:tab/>
            </w:r>
            <w:r>
              <w:rPr>
                <w:noProof/>
                <w:webHidden/>
              </w:rPr>
              <w:fldChar w:fldCharType="begin"/>
            </w:r>
            <w:r>
              <w:rPr>
                <w:noProof/>
                <w:webHidden/>
              </w:rPr>
              <w:instrText xml:space="preserve"> PAGEREF _Toc111456734 \h </w:instrText>
            </w:r>
            <w:r>
              <w:rPr>
                <w:noProof/>
                <w:webHidden/>
              </w:rPr>
            </w:r>
            <w:r>
              <w:rPr>
                <w:noProof/>
                <w:webHidden/>
              </w:rPr>
              <w:fldChar w:fldCharType="separate"/>
            </w:r>
            <w:r>
              <w:rPr>
                <w:noProof/>
                <w:webHidden/>
              </w:rPr>
              <w:t>7</w:t>
            </w:r>
            <w:r>
              <w:rPr>
                <w:noProof/>
                <w:webHidden/>
              </w:rPr>
              <w:fldChar w:fldCharType="end"/>
            </w:r>
          </w:hyperlink>
        </w:p>
        <w:p w14:paraId="7336C1BE" w14:textId="1BC8F84A" w:rsidR="00E36A01" w:rsidRDefault="00E36A01">
          <w:pPr>
            <w:pStyle w:val="Verzeichnis1"/>
            <w:rPr>
              <w:rFonts w:asciiTheme="minorHAnsi" w:eastAsiaTheme="minorEastAsia" w:hAnsiTheme="minorHAnsi" w:cstheme="minorBidi"/>
              <w:noProof/>
              <w:sz w:val="22"/>
              <w:lang w:eastAsia="de-CH"/>
            </w:rPr>
          </w:pPr>
          <w:hyperlink w:anchor="_Toc111456735" w:history="1">
            <w:r w:rsidRPr="0012170F">
              <w:rPr>
                <w:rStyle w:val="Hyperlink"/>
                <w:noProof/>
              </w:rPr>
              <w:t>7</w:t>
            </w:r>
            <w:r>
              <w:rPr>
                <w:rFonts w:asciiTheme="minorHAnsi" w:eastAsiaTheme="minorEastAsia" w:hAnsiTheme="minorHAnsi" w:cstheme="minorBidi"/>
                <w:noProof/>
                <w:sz w:val="22"/>
                <w:lang w:eastAsia="de-CH"/>
              </w:rPr>
              <w:tab/>
            </w:r>
            <w:r w:rsidRPr="0012170F">
              <w:rPr>
                <w:rStyle w:val="Hyperlink"/>
                <w:noProof/>
              </w:rPr>
              <w:t>Allgemeine Bestimmungen</w:t>
            </w:r>
            <w:r>
              <w:rPr>
                <w:noProof/>
                <w:webHidden/>
              </w:rPr>
              <w:tab/>
            </w:r>
            <w:r>
              <w:rPr>
                <w:noProof/>
                <w:webHidden/>
              </w:rPr>
              <w:fldChar w:fldCharType="begin"/>
            </w:r>
            <w:r>
              <w:rPr>
                <w:noProof/>
                <w:webHidden/>
              </w:rPr>
              <w:instrText xml:space="preserve"> PAGEREF _Toc111456735 \h </w:instrText>
            </w:r>
            <w:r>
              <w:rPr>
                <w:noProof/>
                <w:webHidden/>
              </w:rPr>
            </w:r>
            <w:r>
              <w:rPr>
                <w:noProof/>
                <w:webHidden/>
              </w:rPr>
              <w:fldChar w:fldCharType="separate"/>
            </w:r>
            <w:r>
              <w:rPr>
                <w:noProof/>
                <w:webHidden/>
              </w:rPr>
              <w:t>8</w:t>
            </w:r>
            <w:r>
              <w:rPr>
                <w:noProof/>
                <w:webHidden/>
              </w:rPr>
              <w:fldChar w:fldCharType="end"/>
            </w:r>
          </w:hyperlink>
        </w:p>
        <w:p w14:paraId="65CC1AFE" w14:textId="16B383B9" w:rsidR="006A0380" w:rsidRPr="00B547D0" w:rsidRDefault="00343EEA">
          <w:r w:rsidRPr="00B547D0">
            <w:rPr>
              <w:b/>
              <w:bCs/>
              <w:noProof/>
            </w:rPr>
            <w:fldChar w:fldCharType="end"/>
          </w:r>
        </w:p>
      </w:sdtContent>
    </w:sdt>
    <w:p w14:paraId="62347D01" w14:textId="77777777" w:rsidR="005D5584" w:rsidRPr="00B547D0" w:rsidRDefault="005D5584">
      <w:pPr>
        <w:spacing w:after="200" w:line="276" w:lineRule="auto"/>
      </w:pPr>
    </w:p>
    <w:p w14:paraId="12AC7D70" w14:textId="77777777" w:rsidR="001C1DAC" w:rsidRPr="00B547D0" w:rsidRDefault="001C1DAC">
      <w:pPr>
        <w:spacing w:after="200" w:line="276" w:lineRule="auto"/>
        <w:sectPr w:rsidR="001C1DAC" w:rsidRPr="00B547D0" w:rsidSect="00AC1BAF">
          <w:headerReference w:type="default" r:id="rId21"/>
          <w:pgSz w:w="11906" w:h="16838"/>
          <w:pgMar w:top="2268" w:right="964" w:bottom="1134" w:left="3969" w:header="680" w:footer="454" w:gutter="0"/>
          <w:cols w:space="708"/>
          <w:docGrid w:linePitch="360"/>
        </w:sectPr>
      </w:pPr>
    </w:p>
    <w:p w14:paraId="18EE392F" w14:textId="4E2BEF04" w:rsidR="00CA34EC" w:rsidRDefault="00E92A60" w:rsidP="004319AB">
      <w:pPr>
        <w:pStyle w:val="berschrift1"/>
      </w:pPr>
      <w:bookmarkStart w:id="4" w:name="_Toc111456726"/>
      <w:r>
        <w:lastRenderedPageBreak/>
        <w:t>Allgemeine Angaben zur Ausschreibung</w:t>
      </w:r>
      <w:bookmarkEnd w:id="4"/>
    </w:p>
    <w:p w14:paraId="4B33AA54" w14:textId="247CA45D" w:rsidR="00E92A60" w:rsidRDefault="00E92A60" w:rsidP="00E92A60">
      <w:pPr>
        <w:pStyle w:val="GMarginalie"/>
        <w:framePr w:wrap="around"/>
      </w:pPr>
      <w:r>
        <w:t>Objekt</w:t>
      </w:r>
    </w:p>
    <w:p w14:paraId="5CBA44AC" w14:textId="4C112467" w:rsidR="00E92A60" w:rsidRPr="00E92A60" w:rsidRDefault="00E92A60" w:rsidP="00E92A60">
      <w:r>
        <w:t xml:space="preserve">Projektierung und Realisierung </w:t>
      </w:r>
      <w:r w:rsidR="00BA7D3E">
        <w:t xml:space="preserve">"Sanierung </w:t>
      </w:r>
      <w:proofErr w:type="spellStart"/>
      <w:r w:rsidR="00BA7D3E">
        <w:t>Dietlikonstrasse</w:t>
      </w:r>
      <w:proofErr w:type="spellEnd"/>
      <w:r>
        <w:t xml:space="preserve">, </w:t>
      </w:r>
      <w:r w:rsidR="001F4D28">
        <w:t xml:space="preserve">Abschnitt </w:t>
      </w:r>
      <w:proofErr w:type="spellStart"/>
      <w:r w:rsidR="00BA7D3E">
        <w:t>Chriesbach</w:t>
      </w:r>
      <w:proofErr w:type="spellEnd"/>
      <w:r w:rsidR="00BA7D3E">
        <w:t xml:space="preserve"> bis Wangenstrasse</w:t>
      </w:r>
      <w:r w:rsidR="001F4D28">
        <w:t>"</w:t>
      </w:r>
      <w:r>
        <w:t>. Sanierung Strasse inkl. Entwässerung, Neubau Kanalisation, Anpassungen Bushaltestellen/Bushaltebuchten, Strassenbeleuchtung</w:t>
      </w:r>
    </w:p>
    <w:p w14:paraId="06148071" w14:textId="115E5281" w:rsidR="005D5584" w:rsidRDefault="00E92A60" w:rsidP="00E92A60">
      <w:pPr>
        <w:pStyle w:val="GMarginalie"/>
        <w:framePr w:wrap="around"/>
      </w:pPr>
      <w:r>
        <w:t>Ausschreibende Stelle</w:t>
      </w:r>
    </w:p>
    <w:p w14:paraId="59E5399E" w14:textId="5AEDE07C" w:rsidR="00E92A60" w:rsidRDefault="00E92A60" w:rsidP="001223B8">
      <w:pPr>
        <w:spacing w:after="0" w:line="276" w:lineRule="auto"/>
      </w:pPr>
      <w:r>
        <w:t>Stadt</w:t>
      </w:r>
      <w:r w:rsidR="001F4D28">
        <w:t>verwaltung</w:t>
      </w:r>
      <w:r>
        <w:t xml:space="preserve"> Dübendorf</w:t>
      </w:r>
      <w:r w:rsidR="001223B8">
        <w:t xml:space="preserve">, </w:t>
      </w:r>
      <w:r w:rsidR="00E615FD">
        <w:t xml:space="preserve">Abteilung </w:t>
      </w:r>
      <w:r>
        <w:t>Tiefbau</w:t>
      </w:r>
      <w:r w:rsidR="001223B8">
        <w:t xml:space="preserve">, </w:t>
      </w:r>
      <w:proofErr w:type="spellStart"/>
      <w:r>
        <w:t>Usterstrasse</w:t>
      </w:r>
      <w:proofErr w:type="spellEnd"/>
      <w:r>
        <w:t xml:space="preserve"> 105</w:t>
      </w:r>
      <w:r w:rsidR="001223B8">
        <w:t xml:space="preserve">, </w:t>
      </w:r>
      <w:r>
        <w:t>8600 Dübendorf</w:t>
      </w:r>
    </w:p>
    <w:p w14:paraId="6583BDF5" w14:textId="05ECB094" w:rsidR="00DA5B52" w:rsidRPr="00296875" w:rsidRDefault="001223B8" w:rsidP="001C1B42">
      <w:pPr>
        <w:spacing w:line="276" w:lineRule="auto"/>
      </w:pPr>
      <w:r>
        <w:t>Projektleitung: Sergio Montero</w:t>
      </w:r>
    </w:p>
    <w:p w14:paraId="0A1B502D" w14:textId="77777777" w:rsidR="00DA5B52" w:rsidRDefault="00DA5B52" w:rsidP="00DA5B52">
      <w:pPr>
        <w:pStyle w:val="GMarginalie"/>
        <w:framePr w:wrap="around"/>
      </w:pPr>
      <w:r>
        <w:t>Begleitender Ingenieur</w:t>
      </w:r>
    </w:p>
    <w:p w14:paraId="63C13924" w14:textId="43C15962" w:rsidR="00DA5B52" w:rsidRDefault="00DA5B52" w:rsidP="001C1B42">
      <w:r>
        <w:t>Die begleitende Stelle der vorliegenden Ingenieursubmission, die Gossweiler Ingenieure AG, ist zur Teilnahme an der Submission nicht zugelassen.</w:t>
      </w:r>
    </w:p>
    <w:p w14:paraId="3E93CD15" w14:textId="51EDE428" w:rsidR="001223B8" w:rsidRDefault="001223B8" w:rsidP="001223B8">
      <w:pPr>
        <w:pStyle w:val="GMarginalie"/>
        <w:framePr w:wrap="around"/>
      </w:pPr>
      <w:r>
        <w:t>Eingabe des Angebotes</w:t>
      </w:r>
    </w:p>
    <w:p w14:paraId="2E56AE52" w14:textId="319D3102" w:rsidR="001223B8" w:rsidRDefault="001223B8" w:rsidP="001C1B42">
      <w:pPr>
        <w:spacing w:line="276" w:lineRule="auto"/>
      </w:pPr>
      <w:r>
        <w:t xml:space="preserve">Das </w:t>
      </w:r>
      <w:r w:rsidR="001F4D28" w:rsidRPr="001C1B42">
        <w:t>Angebot ist</w:t>
      </w:r>
      <w:r w:rsidRPr="001C1B42">
        <w:t xml:space="preserve"> schriftlich unterzeichnet </w:t>
      </w:r>
      <w:r w:rsidR="001F4D28" w:rsidRPr="001C1B42">
        <w:t xml:space="preserve">und verschlossen </w:t>
      </w:r>
      <w:r w:rsidRPr="001C1B42">
        <w:t>mit dem Vermerk "</w:t>
      </w:r>
      <w:r w:rsidR="00BA7D3E" w:rsidRPr="001C1B42">
        <w:t xml:space="preserve">Sanierung </w:t>
      </w:r>
      <w:proofErr w:type="spellStart"/>
      <w:r w:rsidR="00BA7D3E" w:rsidRPr="001C1B42">
        <w:t>Dietlikonstrasse</w:t>
      </w:r>
      <w:proofErr w:type="spellEnd"/>
      <w:r w:rsidR="00BA7D3E" w:rsidRPr="001C1B42">
        <w:t xml:space="preserve">, Abschnitt </w:t>
      </w:r>
      <w:proofErr w:type="spellStart"/>
      <w:r w:rsidR="00BA7D3E" w:rsidRPr="001C1B42">
        <w:t>Chriesbach</w:t>
      </w:r>
      <w:proofErr w:type="spellEnd"/>
      <w:r w:rsidR="00BA7D3E" w:rsidRPr="001C1B42">
        <w:t xml:space="preserve"> bis Wangenstrasse</w:t>
      </w:r>
      <w:r w:rsidRPr="001C1B42">
        <w:t>" zu beschriften und in 1-facher Ausfertigung</w:t>
      </w:r>
      <w:r>
        <w:t xml:space="preserve"> bis am</w:t>
      </w:r>
    </w:p>
    <w:p w14:paraId="49DB985F" w14:textId="72E8EBE1" w:rsidR="001223B8" w:rsidRDefault="001223B8">
      <w:pPr>
        <w:spacing w:after="200" w:line="276" w:lineRule="auto"/>
      </w:pPr>
      <w:r w:rsidRPr="00623CA1">
        <w:rPr>
          <w:b/>
          <w:bCs/>
        </w:rPr>
        <w:t>Montag, 26. September 2022, 11:00 Uhr</w:t>
      </w:r>
      <w:r w:rsidR="001F4D28" w:rsidRPr="00623CA1">
        <w:rPr>
          <w:rStyle w:val="Funotenzeichen"/>
          <w:b/>
          <w:bCs/>
        </w:rPr>
        <w:footnoteReference w:id="1"/>
      </w:r>
    </w:p>
    <w:p w14:paraId="6A27B603" w14:textId="45CDF534" w:rsidR="001F4D28" w:rsidRDefault="001F4D28" w:rsidP="001C1B42">
      <w:pPr>
        <w:spacing w:line="276" w:lineRule="auto"/>
      </w:pPr>
      <w:r>
        <w:t>bei der Stadtverwaltung Dübendorf einzureichen.</w:t>
      </w:r>
    </w:p>
    <w:p w14:paraId="4088B2F0" w14:textId="77777777" w:rsidR="001223B8" w:rsidRDefault="001223B8" w:rsidP="001223B8">
      <w:pPr>
        <w:pStyle w:val="GMarginalie"/>
        <w:framePr w:wrap="around"/>
      </w:pPr>
      <w:r>
        <w:t>Eingabeadresse</w:t>
      </w:r>
    </w:p>
    <w:p w14:paraId="58A982B7" w14:textId="2E43471F" w:rsidR="001223B8" w:rsidRDefault="001223B8" w:rsidP="001223B8">
      <w:pPr>
        <w:spacing w:after="0" w:line="276" w:lineRule="auto"/>
      </w:pPr>
      <w:r>
        <w:t>Stadtverwaltung Dübendorf</w:t>
      </w:r>
    </w:p>
    <w:p w14:paraId="660C2ED3" w14:textId="4F65FA8E" w:rsidR="001223B8" w:rsidRDefault="001223B8" w:rsidP="001223B8">
      <w:pPr>
        <w:spacing w:after="0" w:line="276" w:lineRule="auto"/>
      </w:pPr>
      <w:r>
        <w:t>Abteilung Tiefbau (Bauhof)</w:t>
      </w:r>
    </w:p>
    <w:p w14:paraId="164A0111" w14:textId="6F91EB0B" w:rsidR="001223B8" w:rsidRDefault="001223B8" w:rsidP="001223B8">
      <w:pPr>
        <w:spacing w:after="0" w:line="276" w:lineRule="auto"/>
      </w:pPr>
      <w:proofErr w:type="spellStart"/>
      <w:r>
        <w:t>Usterstrasse</w:t>
      </w:r>
      <w:proofErr w:type="spellEnd"/>
      <w:r>
        <w:t xml:space="preserve"> 105</w:t>
      </w:r>
    </w:p>
    <w:p w14:paraId="4BF2FA69" w14:textId="62283479" w:rsidR="001223B8" w:rsidRDefault="001223B8" w:rsidP="001C1B42">
      <w:pPr>
        <w:spacing w:line="276" w:lineRule="auto"/>
      </w:pPr>
      <w:r>
        <w:t>8600 Dübendorf</w:t>
      </w:r>
    </w:p>
    <w:p w14:paraId="3B71E57E" w14:textId="7F37F6F5" w:rsidR="001223B8" w:rsidRDefault="001223B8" w:rsidP="001223B8">
      <w:pPr>
        <w:pStyle w:val="GMarginalie"/>
        <w:framePr w:wrap="around"/>
      </w:pPr>
      <w:r>
        <w:t>Vergabeentscheid</w:t>
      </w:r>
    </w:p>
    <w:p w14:paraId="210A0FF7" w14:textId="6E8C72CC" w:rsidR="001223B8" w:rsidRDefault="001223B8">
      <w:pPr>
        <w:spacing w:after="200" w:line="276" w:lineRule="auto"/>
      </w:pPr>
      <w:r>
        <w:t xml:space="preserve">Die Stadt entscheidet voraussichtlich </w:t>
      </w:r>
      <w:r w:rsidR="00E615FD" w:rsidRPr="00623CA1">
        <w:t>im</w:t>
      </w:r>
      <w:r w:rsidRPr="00623CA1">
        <w:t xml:space="preserve"> November 2022</w:t>
      </w:r>
      <w:r>
        <w:t xml:space="preserve"> über die Vergabe der ausgeschriebenen Ingenieurarbeiten.</w:t>
      </w:r>
    </w:p>
    <w:p w14:paraId="46924FBC" w14:textId="6ADB60AA" w:rsidR="001223B8" w:rsidRDefault="002566AD" w:rsidP="002566AD">
      <w:pPr>
        <w:pStyle w:val="berschrift1"/>
      </w:pPr>
      <w:bookmarkStart w:id="5" w:name="_Toc111456727"/>
      <w:r>
        <w:t>Verfahrensablauf</w:t>
      </w:r>
      <w:bookmarkEnd w:id="5"/>
    </w:p>
    <w:p w14:paraId="2A2DC3E5" w14:textId="3FBABF31" w:rsidR="002566AD" w:rsidRDefault="002566AD" w:rsidP="002566AD">
      <w:pPr>
        <w:pStyle w:val="GMarginalie"/>
        <w:framePr w:wrap="around"/>
      </w:pPr>
      <w:r>
        <w:t>Verfahren</w:t>
      </w:r>
    </w:p>
    <w:p w14:paraId="3DB27626" w14:textId="2F78D048" w:rsidR="002566AD" w:rsidRPr="00513F83" w:rsidRDefault="002566AD" w:rsidP="001C1B42">
      <w:pPr>
        <w:pStyle w:val="GStandard"/>
        <w:rPr>
          <w:szCs w:val="20"/>
        </w:rPr>
      </w:pPr>
      <w:r w:rsidRPr="00513F83">
        <w:rPr>
          <w:szCs w:val="20"/>
        </w:rPr>
        <w:t xml:space="preserve">Die Arbeiten werden gemäss der Interkantonalen Vereinbarung über das öffentliche Beschaffungswesen vom </w:t>
      </w:r>
      <w:r>
        <w:rPr>
          <w:szCs w:val="20"/>
        </w:rPr>
        <w:t>25. November 1994/</w:t>
      </w:r>
      <w:r w:rsidRPr="00513F83">
        <w:rPr>
          <w:szCs w:val="20"/>
        </w:rPr>
        <w:t>15. März 2001 und der Submissionsverordnung des Kantons Zürich vom 23. Juli 2003 (</w:t>
      </w:r>
      <w:proofErr w:type="spellStart"/>
      <w:r w:rsidRPr="00513F83">
        <w:rPr>
          <w:szCs w:val="20"/>
        </w:rPr>
        <w:t>SVo</w:t>
      </w:r>
      <w:proofErr w:type="spellEnd"/>
      <w:r w:rsidRPr="00513F83">
        <w:rPr>
          <w:szCs w:val="20"/>
        </w:rPr>
        <w:t xml:space="preserve">) im </w:t>
      </w:r>
      <w:r>
        <w:rPr>
          <w:szCs w:val="20"/>
        </w:rPr>
        <w:t>offenen Verfahren</w:t>
      </w:r>
      <w:r w:rsidRPr="00513F83">
        <w:rPr>
          <w:szCs w:val="20"/>
        </w:rPr>
        <w:t xml:space="preserve"> ausgeschrieben.</w:t>
      </w:r>
    </w:p>
    <w:p w14:paraId="5865E7AC" w14:textId="77777777" w:rsidR="002566AD" w:rsidRDefault="002566AD" w:rsidP="002566AD">
      <w:pPr>
        <w:pStyle w:val="GMarginalie"/>
        <w:framePr w:wrap="around"/>
      </w:pPr>
      <w:r>
        <w:t>Sprache</w:t>
      </w:r>
    </w:p>
    <w:p w14:paraId="026B605B" w14:textId="23FA679E" w:rsidR="002566AD" w:rsidRPr="00513F83" w:rsidRDefault="002566AD" w:rsidP="001C1B42">
      <w:pPr>
        <w:pStyle w:val="GStandard"/>
        <w:rPr>
          <w:szCs w:val="20"/>
        </w:rPr>
      </w:pPr>
      <w:r w:rsidRPr="00513F83">
        <w:rPr>
          <w:szCs w:val="20"/>
        </w:rPr>
        <w:t>Die Sprache der Ausschreibung ist Deutsch.</w:t>
      </w:r>
    </w:p>
    <w:p w14:paraId="49677553" w14:textId="1C584711" w:rsidR="002566AD" w:rsidRDefault="002566AD" w:rsidP="0021248A">
      <w:pPr>
        <w:pStyle w:val="GMarginalie"/>
        <w:framePr w:wrap="around"/>
      </w:pPr>
      <w:r>
        <w:t>Begleitender Ingenieur</w:t>
      </w:r>
    </w:p>
    <w:p w14:paraId="72E694BB" w14:textId="2124A9C0" w:rsidR="002566AD" w:rsidRDefault="002566AD" w:rsidP="002566AD">
      <w:r>
        <w:t xml:space="preserve">Die begleitende Stelle der </w:t>
      </w:r>
      <w:r w:rsidR="002B5154">
        <w:t xml:space="preserve">vorliegenden </w:t>
      </w:r>
      <w:r>
        <w:t>Ingenieursubmission</w:t>
      </w:r>
      <w:r w:rsidR="0021248A">
        <w:t>, die Gossweiler Ingenieure AG, ist zur Teilnahme an der Submission nicht zugelassen.</w:t>
      </w:r>
    </w:p>
    <w:p w14:paraId="1690F977" w14:textId="1017C6AB" w:rsidR="004E7FAD" w:rsidRDefault="004E7FAD" w:rsidP="004E7FAD">
      <w:pPr>
        <w:pStyle w:val="GMarginalie"/>
        <w:framePr w:wrap="around"/>
      </w:pPr>
      <w:r w:rsidRPr="002D0F93">
        <w:t>Abgegebene Unterlagen</w:t>
      </w:r>
    </w:p>
    <w:p w14:paraId="7B2D566C" w14:textId="1CD809EC" w:rsidR="004E7FAD" w:rsidRDefault="002D0F93" w:rsidP="004E7FAD">
      <w:pPr>
        <w:pStyle w:val="GAufzhlungStufe1"/>
      </w:pPr>
      <w:r>
        <w:t>00_</w:t>
      </w:r>
      <w:r w:rsidR="004E7FAD">
        <w:t>Leitfaden zum Angebot</w:t>
      </w:r>
    </w:p>
    <w:p w14:paraId="30F3BC20" w14:textId="23F9E963" w:rsidR="004E7FAD" w:rsidRDefault="002D0F93" w:rsidP="004E7FAD">
      <w:pPr>
        <w:pStyle w:val="GAufzhlungStufe1"/>
      </w:pPr>
      <w:r>
        <w:t>01_</w:t>
      </w:r>
      <w:r w:rsidR="004E7FAD">
        <w:t>Angebotsformular</w:t>
      </w:r>
    </w:p>
    <w:p w14:paraId="457B46F1" w14:textId="372D4CB9" w:rsidR="002D0F93" w:rsidRDefault="002D0F93" w:rsidP="004E7FAD">
      <w:pPr>
        <w:pStyle w:val="GAufzhlungStufe1"/>
      </w:pPr>
      <w:r>
        <w:t>02_Ergänzende Beilagen</w:t>
      </w:r>
    </w:p>
    <w:p w14:paraId="5FE51C76" w14:textId="787E491B" w:rsidR="002D0F93" w:rsidRDefault="002D0F93" w:rsidP="002D0F93">
      <w:pPr>
        <w:pStyle w:val="GAufzhlungStufe2"/>
      </w:pPr>
      <w:r>
        <w:t xml:space="preserve">Kanalisation </w:t>
      </w:r>
      <w:proofErr w:type="spellStart"/>
      <w:r>
        <w:t>Dietlikonstrasse</w:t>
      </w:r>
      <w:proofErr w:type="spellEnd"/>
    </w:p>
    <w:p w14:paraId="1FC7943C" w14:textId="738AC985" w:rsidR="002D0F93" w:rsidRDefault="002D0F93" w:rsidP="002D0F93">
      <w:pPr>
        <w:pStyle w:val="GAufzhlungStufe2"/>
      </w:pPr>
      <w:r>
        <w:t xml:space="preserve">Kanalisation GAL </w:t>
      </w:r>
      <w:proofErr w:type="spellStart"/>
      <w:r>
        <w:t>Dietlikonstrasse</w:t>
      </w:r>
      <w:proofErr w:type="spellEnd"/>
    </w:p>
    <w:p w14:paraId="2E61D699" w14:textId="1566E6AA" w:rsidR="002D0F93" w:rsidRDefault="002D0F93" w:rsidP="002D0F93">
      <w:pPr>
        <w:pStyle w:val="GAufzhlungStufe2"/>
      </w:pPr>
      <w:r>
        <w:t xml:space="preserve">Leitungskataster </w:t>
      </w:r>
      <w:proofErr w:type="spellStart"/>
      <w:r>
        <w:t>Dietlikonstrasse</w:t>
      </w:r>
      <w:proofErr w:type="spellEnd"/>
    </w:p>
    <w:p w14:paraId="27ABB9E3" w14:textId="51EA36A0" w:rsidR="002D0F93" w:rsidRDefault="002D0F93" w:rsidP="002D0F93">
      <w:pPr>
        <w:pStyle w:val="GAufzhlungStufe2"/>
      </w:pPr>
      <w:r>
        <w:t xml:space="preserve">Sanierungsbedarf Kanal </w:t>
      </w:r>
      <w:proofErr w:type="spellStart"/>
      <w:r>
        <w:t>Dietlikonstrasse</w:t>
      </w:r>
      <w:proofErr w:type="spellEnd"/>
    </w:p>
    <w:p w14:paraId="213E836D" w14:textId="779EE8AA" w:rsidR="002D0F93" w:rsidRDefault="002D0F93" w:rsidP="002D0F93">
      <w:pPr>
        <w:pStyle w:val="GAufzhlungStufe2"/>
      </w:pPr>
      <w:r>
        <w:lastRenderedPageBreak/>
        <w:t xml:space="preserve">Sanierungsbedarf Strasse </w:t>
      </w:r>
      <w:proofErr w:type="spellStart"/>
      <w:r>
        <w:t>Dietlikonstrasse</w:t>
      </w:r>
      <w:proofErr w:type="spellEnd"/>
    </w:p>
    <w:p w14:paraId="481D9CCA" w14:textId="65B15F85" w:rsidR="004E7FAD" w:rsidRDefault="004E7FAD" w:rsidP="004E7FAD">
      <w:pPr>
        <w:pStyle w:val="GMarginalie"/>
        <w:framePr w:wrap="around"/>
      </w:pPr>
      <w:r>
        <w:t>Fragen zum Angebot</w:t>
      </w:r>
    </w:p>
    <w:p w14:paraId="64A9929C" w14:textId="73B0E9D6" w:rsidR="004E7FAD" w:rsidRDefault="004E7FAD" w:rsidP="002566AD">
      <w:r>
        <w:t xml:space="preserve">Allfällige Fragen zum Ablauf und Leistungsumfang der Ausschreibung sind bis </w:t>
      </w:r>
      <w:r w:rsidRPr="00623CA1">
        <w:t xml:space="preserve">spätestens </w:t>
      </w:r>
      <w:r w:rsidR="001C1B42" w:rsidRPr="00623CA1">
        <w:t>9. September 2022</w:t>
      </w:r>
      <w:r>
        <w:t xml:space="preserve"> via </w:t>
      </w:r>
      <w:proofErr w:type="spellStart"/>
      <w:r>
        <w:t>Simap</w:t>
      </w:r>
      <w:proofErr w:type="spellEnd"/>
      <w:r>
        <w:t xml:space="preserve"> einzureichen.</w:t>
      </w:r>
      <w:r w:rsidR="00F532E2">
        <w:br/>
      </w:r>
      <w:r>
        <w:t xml:space="preserve">Die Antworten </w:t>
      </w:r>
      <w:r w:rsidR="00472C36">
        <w:t xml:space="preserve">werden </w:t>
      </w:r>
      <w:r w:rsidR="00472C36" w:rsidRPr="00623CA1">
        <w:t>bis zum</w:t>
      </w:r>
      <w:r w:rsidR="001C1B42" w:rsidRPr="00623CA1">
        <w:t xml:space="preserve"> 16. September 2022</w:t>
      </w:r>
      <w:r w:rsidR="00472C36">
        <w:t xml:space="preserve"> anonymisiert auf </w:t>
      </w:r>
      <w:proofErr w:type="spellStart"/>
      <w:r w:rsidR="00472C36">
        <w:t>Simap</w:t>
      </w:r>
      <w:proofErr w:type="spellEnd"/>
      <w:r w:rsidR="00472C36">
        <w:t xml:space="preserve"> hochgeladen. Es werden keine telefonischen oder mündlichen Auskünfte erteilt.</w:t>
      </w:r>
    </w:p>
    <w:p w14:paraId="681EF64A" w14:textId="733115BA" w:rsidR="0021248A" w:rsidRDefault="00E1794C" w:rsidP="00E1794C">
      <w:pPr>
        <w:pStyle w:val="GMarginalie"/>
        <w:framePr w:wrap="around"/>
      </w:pPr>
      <w:r>
        <w:t>Öffnung der Angebote</w:t>
      </w:r>
    </w:p>
    <w:p w14:paraId="3D1B83FF" w14:textId="2FBC1A94" w:rsidR="00E1794C" w:rsidRDefault="00E1794C" w:rsidP="002566AD">
      <w:r>
        <w:t xml:space="preserve">Die </w:t>
      </w:r>
      <w:proofErr w:type="spellStart"/>
      <w:r>
        <w:t>Offertöffnung</w:t>
      </w:r>
      <w:proofErr w:type="spellEnd"/>
      <w:r>
        <w:t xml:space="preserve"> ist nicht öffentlich. Das Protokoll wird an alle Anbieter zugestellt.</w:t>
      </w:r>
    </w:p>
    <w:p w14:paraId="46BF9949" w14:textId="00B6270E" w:rsidR="00E1794C" w:rsidRDefault="00E1794C" w:rsidP="00E1794C">
      <w:pPr>
        <w:pStyle w:val="GMarginalie"/>
        <w:framePr w:wrap="around"/>
      </w:pPr>
      <w:r>
        <w:t>Auswahl eines Anbieters</w:t>
      </w:r>
    </w:p>
    <w:p w14:paraId="6704E20E" w14:textId="69639903" w:rsidR="00E1794C" w:rsidRDefault="00E1794C" w:rsidP="002566AD">
      <w:r>
        <w:t>Der Zuschlag erfolgt an das wirtschaftlich günstigste Angebot (vgl. Kap. 3 Zulassungs- und Zuschlagskriterien). Alle Anbieter werden schriftlich über die Arbeitsvergabe informiert.</w:t>
      </w:r>
    </w:p>
    <w:p w14:paraId="2CF1FA35" w14:textId="2E217A22" w:rsidR="00E1794C" w:rsidRDefault="00E1794C" w:rsidP="00E1794C">
      <w:pPr>
        <w:pStyle w:val="GMarginalie"/>
        <w:framePr w:wrap="around"/>
      </w:pPr>
      <w:r>
        <w:t>Verbindlichkeit des Angebotes</w:t>
      </w:r>
    </w:p>
    <w:p w14:paraId="5557434A" w14:textId="430A9CA5" w:rsidR="00E1794C" w:rsidRDefault="00E1794C" w:rsidP="002566AD">
      <w:r>
        <w:t xml:space="preserve">Mit der Unterzeichnung und Abgabe des Angebots bekundet der Anbieter sein Einverständnis mit den Bedingungen der Ausschreibung. Das Angebot bleibt während 6 </w:t>
      </w:r>
      <w:r w:rsidRPr="001C1B42">
        <w:t>Monaten ab Eingabefrist verbindlich</w:t>
      </w:r>
      <w:r>
        <w:t>.</w:t>
      </w:r>
    </w:p>
    <w:p w14:paraId="09283AD7" w14:textId="0CAE7754" w:rsidR="00E1794C" w:rsidRDefault="00E1794C" w:rsidP="00E1794C">
      <w:pPr>
        <w:pStyle w:val="GMarginalie"/>
        <w:framePr w:wrap="around"/>
      </w:pPr>
      <w:r>
        <w:t>Weitere Bedingungen</w:t>
      </w:r>
    </w:p>
    <w:p w14:paraId="1C248465" w14:textId="00E81265" w:rsidR="00E1794C" w:rsidRDefault="00E1794C" w:rsidP="002566AD">
      <w:r>
        <w:t>Der Auftraggeber behält sich eine phasenweise Vergabe vor. Die offerierten Preise bleiben auch gültig, wenn die Arbeiten phasenweise vergeben werden.</w:t>
      </w:r>
    </w:p>
    <w:p w14:paraId="219DC3EA" w14:textId="0004C4B9" w:rsidR="00E1794C" w:rsidRDefault="00E1794C" w:rsidP="00E1794C">
      <w:pPr>
        <w:pStyle w:val="berschrift1"/>
      </w:pPr>
      <w:bookmarkStart w:id="6" w:name="_Toc111456728"/>
      <w:r>
        <w:t>Zuschlags</w:t>
      </w:r>
      <w:r w:rsidR="00D32015">
        <w:t>-/Eignungs</w:t>
      </w:r>
      <w:r>
        <w:t>kriterien</w:t>
      </w:r>
      <w:bookmarkEnd w:id="6"/>
    </w:p>
    <w:p w14:paraId="01D903A6" w14:textId="2100A818" w:rsidR="00E1794C" w:rsidRDefault="00E1794C" w:rsidP="00E1794C">
      <w:pPr>
        <w:pStyle w:val="GMarginalie"/>
        <w:framePr w:wrap="around"/>
      </w:pPr>
      <w:r>
        <w:t>Zulassungsprüfung</w:t>
      </w:r>
    </w:p>
    <w:p w14:paraId="313D5612" w14:textId="4FB51B2E" w:rsidR="00E1794C" w:rsidRDefault="00E1794C" w:rsidP="00E1794C">
      <w:r>
        <w:t>Für die Zulassung eines Angebots müssen folgende Voraussetzungen erfüllt sein:</w:t>
      </w:r>
    </w:p>
    <w:p w14:paraId="71E09723" w14:textId="4256D509" w:rsidR="00E1794C" w:rsidRDefault="00E1794C" w:rsidP="00E1794C">
      <w:pPr>
        <w:pStyle w:val="GAufzhlungStufe1"/>
      </w:pPr>
      <w:r>
        <w:t>Vollständig ausgefülltes Angebot mit allen verlangten Beilagen</w:t>
      </w:r>
    </w:p>
    <w:p w14:paraId="50D6699F" w14:textId="6A0AE8A3" w:rsidR="00E1794C" w:rsidRDefault="00E1794C" w:rsidP="00E1794C">
      <w:pPr>
        <w:pStyle w:val="GAufzhlungStufe1"/>
      </w:pPr>
      <w:r>
        <w:t>Unveränderte Ausschreibungsunterlagen (nur für die dafür vorgesehenen Felder ausgefüllt werden)</w:t>
      </w:r>
    </w:p>
    <w:p w14:paraId="0CB4D753" w14:textId="3532EB1C" w:rsidR="00E1794C" w:rsidRDefault="00E1794C" w:rsidP="00E1794C">
      <w:pPr>
        <w:pStyle w:val="GAufzhlungStufe1"/>
      </w:pPr>
      <w:r>
        <w:t>Fristgerechtes Einreichen des Angebots</w:t>
      </w:r>
    </w:p>
    <w:p w14:paraId="7D7251FB" w14:textId="1FEBFA4E" w:rsidR="00E1794C" w:rsidRDefault="00E1794C" w:rsidP="00E1794C">
      <w:pPr>
        <w:pStyle w:val="GAufzhlungStufe1"/>
      </w:pPr>
      <w:r>
        <w:t>Korrekte Angaben im Angebot</w:t>
      </w:r>
    </w:p>
    <w:p w14:paraId="22AE1B66" w14:textId="6C2E6A1C" w:rsidR="00A11771" w:rsidRDefault="00E1794C" w:rsidP="001C1B42">
      <w:pPr>
        <w:pStyle w:val="GAufzhlungStufe1"/>
        <w:spacing w:after="200"/>
      </w:pPr>
      <w:r>
        <w:t>Rechtsgültig unterzeichnetes Angebot</w:t>
      </w:r>
    </w:p>
    <w:p w14:paraId="3DA9473D" w14:textId="3ED4CECF" w:rsidR="00D32015" w:rsidRDefault="00D32015" w:rsidP="00A11771">
      <w:pPr>
        <w:pStyle w:val="GMarginalie"/>
        <w:framePr w:wrap="around"/>
      </w:pPr>
      <w:r>
        <w:t>Eignungskriterien</w:t>
      </w:r>
    </w:p>
    <w:p w14:paraId="050EA4B5" w14:textId="0C5DEB27" w:rsidR="00D32015" w:rsidRDefault="00A11771" w:rsidP="00A11771">
      <w:pPr>
        <w:pStyle w:val="GAufzhlungStufe1"/>
      </w:pPr>
      <w:r>
        <w:t>Firmenbezogenes QM des Bewerbers oder Kopie des aktuellen ISO 9001 Zertifikates</w:t>
      </w:r>
    </w:p>
    <w:p w14:paraId="0A12FB82" w14:textId="6A27B2E1" w:rsidR="00A11771" w:rsidRPr="001C1B42" w:rsidRDefault="00A11771" w:rsidP="00A11771">
      <w:pPr>
        <w:pStyle w:val="GAufzhlungStufe1"/>
        <w:rPr>
          <w:color w:val="000000" w:themeColor="text1"/>
        </w:rPr>
      </w:pPr>
      <w:r>
        <w:t xml:space="preserve">zwei vergleichbare </w:t>
      </w:r>
      <w:r w:rsidRPr="001C1B42">
        <w:rPr>
          <w:color w:val="000000" w:themeColor="text1"/>
        </w:rPr>
        <w:t>Firmenreferenzprojekte</w:t>
      </w:r>
      <w:r w:rsidRPr="001C1B42">
        <w:rPr>
          <w:rStyle w:val="Funotenzeichen"/>
          <w:color w:val="000000" w:themeColor="text1"/>
        </w:rPr>
        <w:footnoteReference w:id="2"/>
      </w:r>
      <w:r w:rsidRPr="001C1B42">
        <w:rPr>
          <w:color w:val="000000" w:themeColor="text1"/>
        </w:rPr>
        <w:t xml:space="preserve"> nicht älter als </w:t>
      </w:r>
      <w:r w:rsidR="001C1B42" w:rsidRPr="001C1B42">
        <w:rPr>
          <w:color w:val="000000" w:themeColor="text1"/>
        </w:rPr>
        <w:t>8</w:t>
      </w:r>
      <w:r w:rsidRPr="001C1B42">
        <w:rPr>
          <w:color w:val="000000" w:themeColor="text1"/>
        </w:rPr>
        <w:t> Jahre</w:t>
      </w:r>
    </w:p>
    <w:p w14:paraId="38CB686C" w14:textId="41F92D75" w:rsidR="00A90F6F" w:rsidRDefault="00A11771" w:rsidP="001C1B42">
      <w:pPr>
        <w:pStyle w:val="GAufzhlungStufe1"/>
        <w:rPr>
          <w:color w:val="000000" w:themeColor="text1"/>
        </w:rPr>
      </w:pPr>
      <w:r w:rsidRPr="001C1B42">
        <w:rPr>
          <w:color w:val="000000" w:themeColor="text1"/>
        </w:rPr>
        <w:t xml:space="preserve">Auftragssumme des Firmenreferenzobjektes ca. </w:t>
      </w:r>
      <w:r w:rsidR="001C1B42" w:rsidRPr="001C1B42">
        <w:rPr>
          <w:color w:val="000000" w:themeColor="text1"/>
        </w:rPr>
        <w:t>7</w:t>
      </w:r>
      <w:r w:rsidRPr="001C1B42">
        <w:rPr>
          <w:color w:val="000000" w:themeColor="text1"/>
        </w:rPr>
        <w:t>0% der geschätzten Baukosten</w:t>
      </w:r>
    </w:p>
    <w:p w14:paraId="47EE73BC" w14:textId="1395B67A" w:rsidR="001C1B42" w:rsidRPr="001C1B42" w:rsidRDefault="001C1B42" w:rsidP="001C1B42">
      <w:pPr>
        <w:pStyle w:val="GAufzhlungStufe1"/>
        <w:numPr>
          <w:ilvl w:val="0"/>
          <w:numId w:val="0"/>
        </w:numPr>
        <w:rPr>
          <w:color w:val="000000" w:themeColor="text1"/>
        </w:rPr>
      </w:pPr>
      <w:r>
        <w:rPr>
          <w:color w:val="000000" w:themeColor="text1"/>
        </w:rPr>
        <w:br w:type="page"/>
      </w:r>
    </w:p>
    <w:p w14:paraId="0D0A83A7" w14:textId="39BDF861" w:rsidR="00E1794C" w:rsidRDefault="00E1794C" w:rsidP="00E1794C">
      <w:pPr>
        <w:pStyle w:val="GMarginalie"/>
        <w:framePr w:wrap="around"/>
      </w:pPr>
      <w:r>
        <w:lastRenderedPageBreak/>
        <w:t>Zuschlagskriterien</w:t>
      </w:r>
    </w:p>
    <w:p w14:paraId="64793BB4" w14:textId="2CD909B3" w:rsidR="00E1794C" w:rsidRDefault="00E1794C" w:rsidP="009779D1">
      <w:r>
        <w:t>Grundsätzlich erfolgt der Zuschlag an das wirtschaftlich günstigste Angebot. Dabei werden folgende Zuschlagskriterien berücksichtigt:</w:t>
      </w:r>
    </w:p>
    <w:tbl>
      <w:tblPr>
        <w:tblStyle w:val="Tabellenraster"/>
        <w:tblW w:w="0" w:type="auto"/>
        <w:tblBorders>
          <w:insideV w:val="single" w:sz="4" w:space="0" w:color="auto"/>
        </w:tblBorders>
        <w:tblLook w:val="04A0" w:firstRow="1" w:lastRow="0" w:firstColumn="1" w:lastColumn="0" w:noHBand="0" w:noVBand="1"/>
      </w:tblPr>
      <w:tblGrid>
        <w:gridCol w:w="5353"/>
        <w:gridCol w:w="1559"/>
      </w:tblGrid>
      <w:tr w:rsidR="009779D1" w:rsidRPr="00513F83" w14:paraId="1581461E" w14:textId="77777777" w:rsidTr="002A04BA">
        <w:tc>
          <w:tcPr>
            <w:tcW w:w="5353" w:type="dxa"/>
            <w:tcBorders>
              <w:bottom w:val="single" w:sz="4" w:space="0" w:color="auto"/>
            </w:tcBorders>
          </w:tcPr>
          <w:p w14:paraId="55DF5100" w14:textId="77777777" w:rsidR="009779D1" w:rsidRPr="00513F83" w:rsidRDefault="009779D1" w:rsidP="002A04BA">
            <w:pPr>
              <w:pStyle w:val="GStandard"/>
              <w:rPr>
                <w:b/>
                <w:szCs w:val="20"/>
              </w:rPr>
            </w:pPr>
            <w:r w:rsidRPr="00513F83">
              <w:rPr>
                <w:b/>
                <w:szCs w:val="20"/>
              </w:rPr>
              <w:t>Kriterium</w:t>
            </w:r>
          </w:p>
        </w:tc>
        <w:tc>
          <w:tcPr>
            <w:tcW w:w="1559" w:type="dxa"/>
            <w:tcBorders>
              <w:bottom w:val="single" w:sz="4" w:space="0" w:color="auto"/>
            </w:tcBorders>
          </w:tcPr>
          <w:p w14:paraId="7333639C" w14:textId="77777777" w:rsidR="009779D1" w:rsidRPr="00513F83" w:rsidRDefault="009779D1" w:rsidP="002A04BA">
            <w:pPr>
              <w:pStyle w:val="GStandard"/>
              <w:rPr>
                <w:b/>
                <w:szCs w:val="20"/>
              </w:rPr>
            </w:pPr>
            <w:r w:rsidRPr="00513F83">
              <w:rPr>
                <w:b/>
                <w:szCs w:val="20"/>
              </w:rPr>
              <w:t xml:space="preserve">Gewicht </w:t>
            </w:r>
            <w:r w:rsidRPr="00513F83">
              <w:rPr>
                <w:b/>
                <w:szCs w:val="20"/>
              </w:rPr>
              <w:sym w:font="Symbol" w:char="F05B"/>
            </w:r>
            <w:r w:rsidRPr="00513F83">
              <w:rPr>
                <w:b/>
                <w:szCs w:val="20"/>
              </w:rPr>
              <w:t>%</w:t>
            </w:r>
            <w:r w:rsidRPr="00513F83">
              <w:rPr>
                <w:b/>
                <w:szCs w:val="20"/>
              </w:rPr>
              <w:sym w:font="Symbol" w:char="F05D"/>
            </w:r>
          </w:p>
        </w:tc>
      </w:tr>
      <w:tr w:rsidR="009779D1" w:rsidRPr="00513F83" w14:paraId="0AE186B4" w14:textId="77777777" w:rsidTr="002A04BA">
        <w:tc>
          <w:tcPr>
            <w:tcW w:w="5353" w:type="dxa"/>
            <w:tcBorders>
              <w:top w:val="single" w:sz="4" w:space="0" w:color="auto"/>
            </w:tcBorders>
          </w:tcPr>
          <w:p w14:paraId="1B6BBCD9" w14:textId="2DD50340" w:rsidR="009779D1" w:rsidRPr="00513F83" w:rsidRDefault="009779D1" w:rsidP="002A04BA">
            <w:pPr>
              <w:pStyle w:val="GStandard"/>
              <w:spacing w:before="120"/>
              <w:rPr>
                <w:szCs w:val="20"/>
              </w:rPr>
            </w:pPr>
            <w:r w:rsidRPr="00513F83">
              <w:rPr>
                <w:szCs w:val="20"/>
              </w:rPr>
              <w:t>Preis</w:t>
            </w:r>
            <w:r w:rsidRPr="00513F83">
              <w:rPr>
                <w:szCs w:val="20"/>
              </w:rPr>
              <w:br/>
              <w:t xml:space="preserve">(tiefstes Angebot = max. Punkte, </w:t>
            </w:r>
            <w:r w:rsidR="001C1B42">
              <w:rPr>
                <w:szCs w:val="20"/>
              </w:rPr>
              <w:t>1.5</w:t>
            </w:r>
            <w:r w:rsidRPr="00513F83">
              <w:rPr>
                <w:szCs w:val="20"/>
              </w:rPr>
              <w:t>x tiefstes Angebot = 0 Punkte, dazwischen lineare Regression)</w:t>
            </w:r>
          </w:p>
        </w:tc>
        <w:tc>
          <w:tcPr>
            <w:tcW w:w="1559" w:type="dxa"/>
            <w:tcBorders>
              <w:top w:val="single" w:sz="4" w:space="0" w:color="auto"/>
            </w:tcBorders>
          </w:tcPr>
          <w:p w14:paraId="0F38A368" w14:textId="483D736B" w:rsidR="009779D1" w:rsidRPr="00A4173D" w:rsidRDefault="001C1B42" w:rsidP="002A04BA">
            <w:pPr>
              <w:pStyle w:val="GStandard"/>
              <w:spacing w:before="120"/>
              <w:jc w:val="center"/>
              <w:rPr>
                <w:szCs w:val="20"/>
              </w:rPr>
            </w:pPr>
            <w:r>
              <w:rPr>
                <w:szCs w:val="20"/>
              </w:rPr>
              <w:t>50</w:t>
            </w:r>
          </w:p>
        </w:tc>
      </w:tr>
      <w:tr w:rsidR="009779D1" w:rsidRPr="00513F83" w14:paraId="22D13E54" w14:textId="77777777" w:rsidTr="002A04BA">
        <w:tc>
          <w:tcPr>
            <w:tcW w:w="5353" w:type="dxa"/>
          </w:tcPr>
          <w:p w14:paraId="08F96A88" w14:textId="481831C3" w:rsidR="009779D1" w:rsidRPr="00513F83" w:rsidRDefault="009779D1" w:rsidP="002A04BA">
            <w:pPr>
              <w:pStyle w:val="GStandard"/>
              <w:spacing w:before="120"/>
              <w:rPr>
                <w:szCs w:val="20"/>
              </w:rPr>
            </w:pPr>
            <w:r w:rsidRPr="00513F83">
              <w:rPr>
                <w:szCs w:val="20"/>
              </w:rPr>
              <w:t>Qualität Projektteam / Qualifikation Unternehmen</w:t>
            </w:r>
            <w:r w:rsidRPr="00513F83">
              <w:rPr>
                <w:szCs w:val="20"/>
              </w:rPr>
              <w:br/>
              <w:t>(Qualifikation Schlüsselpersonen, Ausbildung, Erfahrung</w:t>
            </w:r>
            <w:r w:rsidR="001C1B42">
              <w:rPr>
                <w:szCs w:val="20"/>
              </w:rPr>
              <w:t>)</w:t>
            </w:r>
          </w:p>
        </w:tc>
        <w:tc>
          <w:tcPr>
            <w:tcW w:w="1559" w:type="dxa"/>
          </w:tcPr>
          <w:p w14:paraId="63788D4A" w14:textId="09AE2BF4" w:rsidR="009779D1" w:rsidRPr="00A4173D" w:rsidRDefault="001C1B42" w:rsidP="002A04BA">
            <w:pPr>
              <w:pStyle w:val="GStandard"/>
              <w:spacing w:before="120"/>
              <w:jc w:val="center"/>
              <w:rPr>
                <w:szCs w:val="20"/>
              </w:rPr>
            </w:pPr>
            <w:r>
              <w:rPr>
                <w:szCs w:val="20"/>
              </w:rPr>
              <w:t>3</w:t>
            </w:r>
            <w:r w:rsidR="009779D1" w:rsidRPr="00A4173D">
              <w:rPr>
                <w:szCs w:val="20"/>
              </w:rPr>
              <w:t>5</w:t>
            </w:r>
          </w:p>
        </w:tc>
      </w:tr>
      <w:tr w:rsidR="009779D1" w:rsidRPr="00513F83" w14:paraId="0750BBFA" w14:textId="77777777" w:rsidTr="002A04BA">
        <w:tc>
          <w:tcPr>
            <w:tcW w:w="5353" w:type="dxa"/>
          </w:tcPr>
          <w:p w14:paraId="5050EC50" w14:textId="77777777" w:rsidR="009779D1" w:rsidRPr="00513F83" w:rsidRDefault="009779D1" w:rsidP="002A04BA">
            <w:pPr>
              <w:pStyle w:val="GStandard"/>
              <w:spacing w:before="120"/>
              <w:rPr>
                <w:szCs w:val="20"/>
              </w:rPr>
            </w:pPr>
            <w:r w:rsidRPr="00513F83">
              <w:rPr>
                <w:szCs w:val="20"/>
              </w:rPr>
              <w:t>Technische Analyse der Aufgabe, geplantes Vorgehen</w:t>
            </w:r>
          </w:p>
        </w:tc>
        <w:tc>
          <w:tcPr>
            <w:tcW w:w="1559" w:type="dxa"/>
          </w:tcPr>
          <w:p w14:paraId="4B86A40F" w14:textId="77777777" w:rsidR="009779D1" w:rsidRPr="00A4173D" w:rsidRDefault="009779D1" w:rsidP="002A04BA">
            <w:pPr>
              <w:pStyle w:val="GStandard"/>
              <w:spacing w:before="120"/>
              <w:jc w:val="center"/>
              <w:rPr>
                <w:szCs w:val="20"/>
              </w:rPr>
            </w:pPr>
            <w:r w:rsidRPr="00A4173D">
              <w:rPr>
                <w:szCs w:val="20"/>
              </w:rPr>
              <w:t>10</w:t>
            </w:r>
          </w:p>
        </w:tc>
      </w:tr>
      <w:tr w:rsidR="009779D1" w:rsidRPr="00513F83" w14:paraId="548DD5C9" w14:textId="77777777" w:rsidTr="002A04BA">
        <w:tblPrEx>
          <w:tblBorders>
            <w:insideV w:val="none" w:sz="0" w:space="0" w:color="auto"/>
          </w:tblBorders>
        </w:tblPrEx>
        <w:tc>
          <w:tcPr>
            <w:tcW w:w="5353" w:type="dxa"/>
          </w:tcPr>
          <w:p w14:paraId="3F482835" w14:textId="77777777" w:rsidR="009779D1" w:rsidRPr="00513F83" w:rsidRDefault="009779D1" w:rsidP="002A04BA">
            <w:pPr>
              <w:pStyle w:val="GStandard"/>
              <w:spacing w:before="120"/>
              <w:rPr>
                <w:szCs w:val="20"/>
              </w:rPr>
            </w:pPr>
            <w:r w:rsidRPr="00513F83">
              <w:rPr>
                <w:szCs w:val="20"/>
              </w:rPr>
              <w:t>Lehrstellen</w:t>
            </w:r>
          </w:p>
        </w:tc>
        <w:tc>
          <w:tcPr>
            <w:tcW w:w="1559" w:type="dxa"/>
          </w:tcPr>
          <w:p w14:paraId="4E3B508B" w14:textId="77777777" w:rsidR="009779D1" w:rsidRPr="00A4173D" w:rsidRDefault="009779D1" w:rsidP="002A04BA">
            <w:pPr>
              <w:pStyle w:val="GStandard"/>
              <w:spacing w:before="120"/>
              <w:jc w:val="center"/>
              <w:rPr>
                <w:szCs w:val="20"/>
              </w:rPr>
            </w:pPr>
            <w:r w:rsidRPr="00A4173D">
              <w:rPr>
                <w:szCs w:val="20"/>
              </w:rPr>
              <w:t>5</w:t>
            </w:r>
          </w:p>
        </w:tc>
      </w:tr>
    </w:tbl>
    <w:p w14:paraId="338579DD" w14:textId="6FD4722E" w:rsidR="00E1794C" w:rsidRDefault="009779D1" w:rsidP="009779D1">
      <w:pPr>
        <w:pStyle w:val="berschrift1"/>
      </w:pPr>
      <w:bookmarkStart w:id="7" w:name="_Toc111456729"/>
      <w:r>
        <w:t>Angaben zum Projekt</w:t>
      </w:r>
      <w:bookmarkEnd w:id="7"/>
    </w:p>
    <w:p w14:paraId="16DE51A7" w14:textId="74ED9E7D" w:rsidR="009779D1" w:rsidRDefault="009779D1" w:rsidP="009779D1">
      <w:pPr>
        <w:pStyle w:val="berschrift2"/>
      </w:pPr>
      <w:bookmarkStart w:id="8" w:name="_Toc111456730"/>
      <w:r>
        <w:t>Grundlagen</w:t>
      </w:r>
      <w:bookmarkEnd w:id="8"/>
    </w:p>
    <w:p w14:paraId="5AE626DB" w14:textId="3D996559" w:rsidR="009779D1" w:rsidRDefault="009779D1" w:rsidP="009779D1">
      <w:r>
        <w:t xml:space="preserve">Folgende Grundlagen werden dem projektierenden Ingenieur für die Bearbeitung der Aufgabe </w:t>
      </w:r>
      <w:r w:rsidR="001C1B42">
        <w:t xml:space="preserve">nach Auftragserteilung </w:t>
      </w:r>
      <w:r>
        <w:t>zur Verfügung gestellt:</w:t>
      </w:r>
    </w:p>
    <w:p w14:paraId="1760C979" w14:textId="226602FC" w:rsidR="009779D1" w:rsidRDefault="009779D1" w:rsidP="009779D1">
      <w:pPr>
        <w:pStyle w:val="GAufzhlungStufe1"/>
      </w:pPr>
      <w:r>
        <w:t>Amtliche Vermessung (digital)</w:t>
      </w:r>
    </w:p>
    <w:p w14:paraId="28D44DB4" w14:textId="2F39AAFA" w:rsidR="009779D1" w:rsidRDefault="009779D1" w:rsidP="001C1B42">
      <w:pPr>
        <w:pStyle w:val="GAufzhlungStufe1"/>
      </w:pPr>
      <w:r>
        <w:t>Leitungskataster inkl. Hausanschlüsse (digital)</w:t>
      </w:r>
    </w:p>
    <w:p w14:paraId="1CC28F24" w14:textId="5772CE0A" w:rsidR="009779D1" w:rsidRDefault="006D6218" w:rsidP="009779D1">
      <w:pPr>
        <w:pStyle w:val="berschrift2"/>
      </w:pPr>
      <w:bookmarkStart w:id="9" w:name="_Toc111456731"/>
      <w:r>
        <w:t>Vorgesehene</w:t>
      </w:r>
      <w:r w:rsidR="009779D1">
        <w:t xml:space="preserve"> Arbeiten</w:t>
      </w:r>
      <w:bookmarkEnd w:id="9"/>
    </w:p>
    <w:p w14:paraId="3F71255D" w14:textId="00EF8507" w:rsidR="009779D1" w:rsidRDefault="0053255F" w:rsidP="0053255F">
      <w:r>
        <w:t xml:space="preserve">Die Stadt Dübendorf hat auf der </w:t>
      </w:r>
      <w:proofErr w:type="spellStart"/>
      <w:r w:rsidR="00BA7D3E">
        <w:t>Dietlikonstrasse</w:t>
      </w:r>
      <w:proofErr w:type="spellEnd"/>
      <w:r>
        <w:t xml:space="preserve"> </w:t>
      </w:r>
      <w:r w:rsidRPr="00D55157">
        <w:t xml:space="preserve">(Abschnitt </w:t>
      </w:r>
      <w:proofErr w:type="spellStart"/>
      <w:r w:rsidR="00C17602">
        <w:t>Chriesbach</w:t>
      </w:r>
      <w:proofErr w:type="spellEnd"/>
      <w:r w:rsidR="00C17602">
        <w:t xml:space="preserve"> bis Wangenstrasse</w:t>
      </w:r>
      <w:r w:rsidR="00D55157">
        <w:t>)</w:t>
      </w:r>
      <w:r>
        <w:t xml:space="preserve"> Sanierungsbedarf</w:t>
      </w:r>
      <w:r w:rsidR="00C17602">
        <w:t xml:space="preserve"> und Ausbau</w:t>
      </w:r>
      <w:r>
        <w:t xml:space="preserve"> von Strasse und Gehweg</w:t>
      </w:r>
      <w:r w:rsidR="00C17602">
        <w:t xml:space="preserve"> inkl. Veloweg. </w:t>
      </w:r>
      <w:r w:rsidR="00662F26">
        <w:t xml:space="preserve">Der bestehende Kreisel wird ersetzt und neu in Beton ausgeführt. </w:t>
      </w:r>
      <w:r w:rsidR="00C17602">
        <w:t>Sanierungsbedarf</w:t>
      </w:r>
      <w:r>
        <w:t xml:space="preserve"> Bushaltestellen/Busbuchten, </w:t>
      </w:r>
      <w:r w:rsidR="00C17602">
        <w:t xml:space="preserve">Gas </w:t>
      </w:r>
      <w:r w:rsidR="00E615FD">
        <w:t>und Beleuchtung</w:t>
      </w:r>
      <w:r w:rsidR="00D55157">
        <w:t>. Für diesen Strassenabschnitt si</w:t>
      </w:r>
      <w:r w:rsidR="00E615FD">
        <w:t>n</w:t>
      </w:r>
      <w:r w:rsidR="00D55157">
        <w:t xml:space="preserve">d 2-3 Projektskizzen für die Gestaltung des Strassenraums zu erstellen. Insbesondere </w:t>
      </w:r>
      <w:r w:rsidR="0068012A">
        <w:t>ist</w:t>
      </w:r>
      <w:r w:rsidR="00D55157">
        <w:t xml:space="preserve"> die Führung des Fussgängers- und Veloverkehrs </w:t>
      </w:r>
      <w:r w:rsidR="0068012A">
        <w:t>mittels Kernfahrbahn mit Radstreifen</w:t>
      </w:r>
      <w:r w:rsidR="00E615FD">
        <w:t xml:space="preserve"> </w:t>
      </w:r>
      <w:r w:rsidR="0068012A">
        <w:t xml:space="preserve">aufzuzeigen und mit dem Auftraggeber zu besprechen. </w:t>
      </w:r>
      <w:r w:rsidR="001C1B42">
        <w:t>Eine Überprüfung der öffentlichen Kanalisation hat für den Misch- und Regenabwasserkanal zu erfolgen. Aktuell ist von lokalen Innensanierungen auszugehen und allfällige</w:t>
      </w:r>
      <w:r w:rsidR="00623CA1">
        <w:t>n</w:t>
      </w:r>
      <w:r w:rsidR="001C1B42">
        <w:t xml:space="preserve"> Aufheb</w:t>
      </w:r>
      <w:r w:rsidR="00623CA1">
        <w:t>unge</w:t>
      </w:r>
      <w:r w:rsidR="001C1B42">
        <w:t>n</w:t>
      </w:r>
      <w:r w:rsidR="00623CA1">
        <w:t xml:space="preserve"> (verfüllen)</w:t>
      </w:r>
      <w:r w:rsidR="001C1B42">
        <w:t xml:space="preserve"> von einzelnen Kanälen.</w:t>
      </w:r>
    </w:p>
    <w:p w14:paraId="344723FE" w14:textId="6E555B19" w:rsidR="00662F26" w:rsidRDefault="00662F26" w:rsidP="0053255F">
      <w:r>
        <w:t>Eine mögliche Gestaltung des Kreiselzentrums ist nicht Bestandteil der vorliegenden Ausschreibung.</w:t>
      </w:r>
    </w:p>
    <w:p w14:paraId="08DA33CB" w14:textId="027155F1" w:rsidR="0068012A" w:rsidRDefault="0068012A" w:rsidP="0068012A">
      <w:pPr>
        <w:pStyle w:val="GMarginalie"/>
        <w:framePr w:wrap="around"/>
      </w:pPr>
      <w:r>
        <w:t>Kosten</w:t>
      </w:r>
    </w:p>
    <w:p w14:paraId="120B0CC5" w14:textId="0F200E72" w:rsidR="001C1B42" w:rsidRDefault="0068012A" w:rsidP="0053255F">
      <w:pPr>
        <w:rPr>
          <w:szCs w:val="20"/>
        </w:rPr>
      </w:pPr>
      <w:r>
        <w:t xml:space="preserve">Die Baukosten </w:t>
      </w:r>
      <w:r w:rsidR="00E615FD">
        <w:t xml:space="preserve">betragen </w:t>
      </w:r>
      <w:r>
        <w:t>gemäss einer Grobkostenschätzung für die Strassensanierung</w:t>
      </w:r>
      <w:r w:rsidR="001C1B42">
        <w:t xml:space="preserve"> inkl. Kreisel</w:t>
      </w:r>
      <w:r>
        <w:t xml:space="preserve"> ca. </w:t>
      </w:r>
      <w:r w:rsidRPr="002006CB">
        <w:t xml:space="preserve">Fr. </w:t>
      </w:r>
      <w:r w:rsidR="002006CB" w:rsidRPr="002006CB">
        <w:t>2'030'000</w:t>
      </w:r>
      <w:r w:rsidR="001C1B42" w:rsidRPr="002006CB">
        <w:t>.-</w:t>
      </w:r>
      <w:r>
        <w:t xml:space="preserve"> </w:t>
      </w:r>
      <w:bookmarkStart w:id="10" w:name="_Hlk111206065"/>
      <w:r w:rsidR="001C1B42">
        <w:rPr>
          <w:szCs w:val="20"/>
        </w:rPr>
        <w:t>Für die Kanalisation ist mit Grobkosten von ca. Fr. 100'000.-. zu rechnen.</w:t>
      </w:r>
      <w:r w:rsidR="00E41252">
        <w:rPr>
          <w:szCs w:val="20"/>
        </w:rPr>
        <w:t xml:space="preserve"> </w:t>
      </w:r>
      <w:r w:rsidR="001C1B42">
        <w:rPr>
          <w:szCs w:val="20"/>
        </w:rPr>
        <w:t xml:space="preserve">Kosten exkl. </w:t>
      </w:r>
      <w:proofErr w:type="spellStart"/>
      <w:r w:rsidR="001C1B42">
        <w:rPr>
          <w:szCs w:val="20"/>
        </w:rPr>
        <w:t>MwSt</w:t>
      </w:r>
      <w:proofErr w:type="spellEnd"/>
      <w:r w:rsidR="001C1B42">
        <w:rPr>
          <w:szCs w:val="20"/>
        </w:rPr>
        <w:t xml:space="preserve">, Kostengenauigkeit </w:t>
      </w:r>
      <w:r w:rsidR="001C1B42" w:rsidRPr="00563302">
        <w:rPr>
          <w:szCs w:val="20"/>
        </w:rPr>
        <w:t>±</w:t>
      </w:r>
      <w:r w:rsidR="001C1B42">
        <w:rPr>
          <w:szCs w:val="20"/>
        </w:rPr>
        <w:t>25%.</w:t>
      </w:r>
    </w:p>
    <w:bookmarkEnd w:id="10"/>
    <w:p w14:paraId="22AF685A" w14:textId="0B6CD1CB" w:rsidR="0068012A" w:rsidRDefault="0068012A" w:rsidP="0068012A">
      <w:pPr>
        <w:pStyle w:val="GMarginalie"/>
        <w:framePr w:wrap="around"/>
      </w:pPr>
      <w:r>
        <w:t>Koordination mit übrigen Werken</w:t>
      </w:r>
    </w:p>
    <w:p w14:paraId="68B9197B" w14:textId="32A173EA" w:rsidR="0068012A" w:rsidRPr="00E1794C" w:rsidRDefault="00E41252" w:rsidP="0053255F">
      <w:r>
        <w:rPr>
          <w:szCs w:val="20"/>
        </w:rPr>
        <w:t>Zwei</w:t>
      </w:r>
      <w:r w:rsidR="009A5508">
        <w:rPr>
          <w:szCs w:val="20"/>
        </w:rPr>
        <w:t xml:space="preserve"> w</w:t>
      </w:r>
      <w:r w:rsidR="0068012A">
        <w:rPr>
          <w:szCs w:val="20"/>
        </w:rPr>
        <w:t>eitere Werk</w:t>
      </w:r>
      <w:r>
        <w:rPr>
          <w:szCs w:val="20"/>
        </w:rPr>
        <w:t xml:space="preserve">e haben </w:t>
      </w:r>
      <w:r w:rsidR="0068012A">
        <w:rPr>
          <w:szCs w:val="20"/>
        </w:rPr>
        <w:t xml:space="preserve">vorgängig bereits Bedarf angemeldet – </w:t>
      </w:r>
      <w:r>
        <w:rPr>
          <w:szCs w:val="20"/>
        </w:rPr>
        <w:t xml:space="preserve">Gas, </w:t>
      </w:r>
      <w:r w:rsidR="0068012A">
        <w:rPr>
          <w:szCs w:val="20"/>
        </w:rPr>
        <w:t>EW.</w:t>
      </w:r>
      <w:r w:rsidR="009A5508">
        <w:rPr>
          <w:szCs w:val="20"/>
        </w:rPr>
        <w:t xml:space="preserve"> Die anderen Werke sind im Rahmen der Projektierung anzufragen bezüglich Bedarfs.</w:t>
      </w:r>
      <w:r w:rsidR="00F532E2">
        <w:rPr>
          <w:szCs w:val="20"/>
        </w:rPr>
        <w:br/>
      </w:r>
      <w:r w:rsidR="009A5508">
        <w:rPr>
          <w:szCs w:val="20"/>
        </w:rPr>
        <w:t>Die Aufträge für die Planung der Tiefbauarbeiten sind direkt mit der Glattwerk AG zu vereinbaren.</w:t>
      </w:r>
    </w:p>
    <w:p w14:paraId="75D9CEC3" w14:textId="162A6AB2" w:rsidR="00E1794C" w:rsidRDefault="009A5508" w:rsidP="009A5508">
      <w:pPr>
        <w:pStyle w:val="berschrift2"/>
      </w:pPr>
      <w:bookmarkStart w:id="11" w:name="_Toc111456732"/>
      <w:r>
        <w:lastRenderedPageBreak/>
        <w:t>Termine</w:t>
      </w:r>
      <w:bookmarkEnd w:id="11"/>
    </w:p>
    <w:p w14:paraId="744BD912" w14:textId="5A7A9265" w:rsidR="009A5508" w:rsidRPr="00481033" w:rsidRDefault="009A5508" w:rsidP="009A5508">
      <w:r>
        <w:t xml:space="preserve">Folgende voraussichtlichen Termine </w:t>
      </w:r>
      <w:r w:rsidRPr="00481033">
        <w:t xml:space="preserve">sind im Projektablauf vorgesehen: </w:t>
      </w:r>
    </w:p>
    <w:p w14:paraId="5996AE3C" w14:textId="6789956D" w:rsidR="009A5508" w:rsidRPr="00481033" w:rsidRDefault="009A5508" w:rsidP="009A5508">
      <w:pPr>
        <w:pStyle w:val="GAufzhlungStufe1"/>
      </w:pPr>
      <w:r w:rsidRPr="00481033">
        <w:t>Vergabe Ingenieurarbeiten</w:t>
      </w:r>
      <w:r w:rsidRPr="00481033">
        <w:tab/>
      </w:r>
      <w:r w:rsidRPr="00481033">
        <w:tab/>
      </w:r>
      <w:r w:rsidRPr="00481033">
        <w:tab/>
        <w:t>November 2022</w:t>
      </w:r>
    </w:p>
    <w:p w14:paraId="17415EA0" w14:textId="327C388A" w:rsidR="009A5508" w:rsidRPr="00481033" w:rsidRDefault="009A5508" w:rsidP="009A5508">
      <w:pPr>
        <w:pStyle w:val="GAufzhlungStufe1"/>
      </w:pPr>
      <w:r w:rsidRPr="00481033">
        <w:t>Beginn Projektierung</w:t>
      </w:r>
      <w:r w:rsidRPr="00481033">
        <w:tab/>
      </w:r>
      <w:r w:rsidRPr="00481033">
        <w:tab/>
      </w:r>
      <w:r w:rsidRPr="00481033">
        <w:tab/>
        <w:t>November 2022</w:t>
      </w:r>
    </w:p>
    <w:p w14:paraId="6291DACD" w14:textId="5DED9774" w:rsidR="009A5508" w:rsidRPr="00481033" w:rsidRDefault="009A5508" w:rsidP="009A5508">
      <w:pPr>
        <w:pStyle w:val="GAufzhlungStufe1"/>
      </w:pPr>
      <w:r w:rsidRPr="00481033">
        <w:t>Ausschreibung Tiefbauarbeiten</w:t>
      </w:r>
      <w:r w:rsidRPr="00481033">
        <w:tab/>
      </w:r>
      <w:r w:rsidRPr="00481033">
        <w:tab/>
        <w:t>Sept/Okt 20</w:t>
      </w:r>
      <w:r w:rsidR="00165AE3" w:rsidRPr="00481033">
        <w:t>24</w:t>
      </w:r>
    </w:p>
    <w:p w14:paraId="2360D1B5" w14:textId="77777777" w:rsidR="009A5508" w:rsidRPr="00481033" w:rsidRDefault="009A5508" w:rsidP="009A5508">
      <w:pPr>
        <w:pStyle w:val="GAufzhlungStufe1"/>
      </w:pPr>
      <w:r w:rsidRPr="00481033">
        <w:t>Bewilligungsfähiges Bauprojekt mit</w:t>
      </w:r>
    </w:p>
    <w:p w14:paraId="35B24F71" w14:textId="1F428562" w:rsidR="009A5508" w:rsidRPr="00481033" w:rsidRDefault="009A5508" w:rsidP="009A5508">
      <w:pPr>
        <w:pStyle w:val="GAufzhlungStufe1"/>
        <w:numPr>
          <w:ilvl w:val="0"/>
          <w:numId w:val="0"/>
        </w:numPr>
        <w:ind w:left="284"/>
      </w:pPr>
      <w:r w:rsidRPr="00481033">
        <w:t>Kostenvoranschlag und Vergabeantrag</w:t>
      </w:r>
      <w:r w:rsidRPr="00481033">
        <w:tab/>
      </w:r>
      <w:r w:rsidR="00481033" w:rsidRPr="00481033">
        <w:t>November 2024</w:t>
      </w:r>
    </w:p>
    <w:p w14:paraId="35212D7A" w14:textId="77777777" w:rsidR="009A5508" w:rsidRPr="00481033" w:rsidRDefault="009A5508" w:rsidP="009A5508">
      <w:pPr>
        <w:pStyle w:val="GAufzhlungStufe1"/>
      </w:pPr>
      <w:r w:rsidRPr="00481033">
        <w:t>Projektgenehmigung und Arbeitsvergabe</w:t>
      </w:r>
    </w:p>
    <w:p w14:paraId="7C1E0704" w14:textId="19C5F5FC" w:rsidR="009A5508" w:rsidRPr="00481033" w:rsidRDefault="009A5508" w:rsidP="009A5508">
      <w:pPr>
        <w:pStyle w:val="GAufzhlungStufe1"/>
        <w:numPr>
          <w:ilvl w:val="0"/>
          <w:numId w:val="0"/>
        </w:numPr>
        <w:ind w:left="284"/>
      </w:pPr>
      <w:r w:rsidRPr="00481033">
        <w:t>Tiefbauarbeiten</w:t>
      </w:r>
      <w:r w:rsidRPr="00481033">
        <w:tab/>
      </w:r>
      <w:r w:rsidRPr="00481033">
        <w:tab/>
      </w:r>
      <w:r w:rsidRPr="00481033">
        <w:tab/>
      </w:r>
      <w:r w:rsidRPr="00481033">
        <w:tab/>
        <w:t>Dezember 2024</w:t>
      </w:r>
    </w:p>
    <w:p w14:paraId="21534A64" w14:textId="5243869B" w:rsidR="009A5508" w:rsidRPr="00481033" w:rsidRDefault="009A5508" w:rsidP="009A5508">
      <w:pPr>
        <w:pStyle w:val="GAufzhlungStufe1"/>
      </w:pPr>
      <w:r w:rsidRPr="00481033">
        <w:t>Start Bauarbeiten</w:t>
      </w:r>
      <w:r w:rsidRPr="00481033">
        <w:tab/>
      </w:r>
      <w:r w:rsidRPr="00481033">
        <w:tab/>
      </w:r>
      <w:r w:rsidRPr="00481033">
        <w:tab/>
      </w:r>
      <w:r w:rsidRPr="00481033">
        <w:tab/>
        <w:t>Frühling 20</w:t>
      </w:r>
      <w:r w:rsidR="00165AE3" w:rsidRPr="00481033">
        <w:t>25</w:t>
      </w:r>
    </w:p>
    <w:p w14:paraId="43223FB2" w14:textId="7A3BA149" w:rsidR="00E1794C" w:rsidRDefault="009A5508" w:rsidP="009A5508">
      <w:pPr>
        <w:pStyle w:val="berschrift1"/>
      </w:pPr>
      <w:bookmarkStart w:id="12" w:name="_Toc111456733"/>
      <w:r>
        <w:t>Gegenstand der Ausschreibung</w:t>
      </w:r>
      <w:bookmarkEnd w:id="12"/>
    </w:p>
    <w:p w14:paraId="5CA76A46" w14:textId="2FF970CD" w:rsidR="009A5508" w:rsidRDefault="009A5508" w:rsidP="009A5508">
      <w:pPr>
        <w:pStyle w:val="GMarginalie"/>
        <w:framePr w:wrap="around"/>
      </w:pPr>
      <w:r>
        <w:t>Leistungsumfang gemäss SIA 103(2020)</w:t>
      </w:r>
    </w:p>
    <w:p w14:paraId="0F69465C" w14:textId="063297EE" w:rsidR="009A5508" w:rsidRDefault="009A5508" w:rsidP="009A5508">
      <w:r>
        <w:t>Für die vorgesehenen Arbeiten gemäss Kapitel 4.2 sind die Ingenieurarbeiten zu offerieren.</w:t>
      </w:r>
    </w:p>
    <w:p w14:paraId="574E4F25" w14:textId="3606C778" w:rsidR="001C1B42" w:rsidRDefault="009A5508" w:rsidP="001C1B42">
      <w:r>
        <w:t>Der Umfang der Ingenieurleistungen richtet sich dabei grundsätzlich nach der Ordnung SIA 103 (2020) "Ordnung für Leistungen und Honorare der Bauingenieurinne und Bauingenieure".</w:t>
      </w:r>
      <w:r w:rsidR="00F532E2">
        <w:br/>
      </w:r>
      <w:r>
        <w:t xml:space="preserve">Die Ingenieurleistungen umfassen die folgenden Phasen </w:t>
      </w:r>
      <w:r w:rsidR="00481033">
        <w:t>mit nachfolgenden Objektspezifischen Leistungsanteilen je Projektphase:</w:t>
      </w:r>
    </w:p>
    <w:p w14:paraId="723F13EF" w14:textId="77777777" w:rsidR="001C1B42" w:rsidRDefault="001C1B42" w:rsidP="001C1B42">
      <w:pPr>
        <w:pStyle w:val="GMarginalie"/>
        <w:framePr w:wrap="around"/>
      </w:pPr>
      <w:r>
        <w:t xml:space="preserve">Leistungsanteile nach Projektphasen </w:t>
      </w:r>
    </w:p>
    <w:tbl>
      <w:tblPr>
        <w:tblStyle w:val="Tabellenraster"/>
        <w:tblW w:w="0" w:type="auto"/>
        <w:tblLook w:val="04A0" w:firstRow="1" w:lastRow="0" w:firstColumn="1" w:lastColumn="0" w:noHBand="0" w:noVBand="1"/>
      </w:tblPr>
      <w:tblGrid>
        <w:gridCol w:w="709"/>
        <w:gridCol w:w="3544"/>
        <w:gridCol w:w="2268"/>
        <w:gridCol w:w="452"/>
      </w:tblGrid>
      <w:tr w:rsidR="001C1B42" w14:paraId="47A590FB" w14:textId="77777777" w:rsidTr="00623CA1">
        <w:tc>
          <w:tcPr>
            <w:tcW w:w="709" w:type="dxa"/>
            <w:shd w:val="clear" w:color="auto" w:fill="auto"/>
            <w:vAlign w:val="center"/>
          </w:tcPr>
          <w:p w14:paraId="78EC9B53" w14:textId="77777777" w:rsidR="001C1B42" w:rsidRDefault="001C1B42" w:rsidP="004422B4">
            <w:pPr>
              <w:spacing w:before="40" w:after="40"/>
              <w:ind w:left="-109"/>
            </w:pPr>
            <w:r>
              <w:t>31-33</w:t>
            </w:r>
          </w:p>
        </w:tc>
        <w:tc>
          <w:tcPr>
            <w:tcW w:w="3544" w:type="dxa"/>
            <w:shd w:val="clear" w:color="auto" w:fill="auto"/>
            <w:vAlign w:val="center"/>
          </w:tcPr>
          <w:p w14:paraId="280FC7C0" w14:textId="77777777" w:rsidR="001C1B42" w:rsidRDefault="001C1B42" w:rsidP="004422B4">
            <w:pPr>
              <w:spacing w:before="40" w:after="40"/>
            </w:pPr>
            <w:r>
              <w:t>Projektierung inkl. Vorprojekt</w:t>
            </w:r>
          </w:p>
        </w:tc>
        <w:tc>
          <w:tcPr>
            <w:tcW w:w="2268" w:type="dxa"/>
            <w:shd w:val="clear" w:color="auto" w:fill="auto"/>
            <w:vAlign w:val="center"/>
          </w:tcPr>
          <w:p w14:paraId="006EC953" w14:textId="726122ED" w:rsidR="001C1B42" w:rsidRPr="00623CA1" w:rsidRDefault="00623CA1" w:rsidP="004422B4">
            <w:pPr>
              <w:spacing w:before="40" w:after="40"/>
              <w:jc w:val="right"/>
            </w:pPr>
            <w:r w:rsidRPr="00623CA1">
              <w:t>38</w:t>
            </w:r>
          </w:p>
        </w:tc>
        <w:tc>
          <w:tcPr>
            <w:tcW w:w="452" w:type="dxa"/>
            <w:shd w:val="clear" w:color="auto" w:fill="auto"/>
            <w:vAlign w:val="center"/>
          </w:tcPr>
          <w:p w14:paraId="352E2DF3" w14:textId="77777777" w:rsidR="001C1B42" w:rsidRDefault="001C1B42" w:rsidP="004422B4">
            <w:pPr>
              <w:spacing w:before="40" w:after="40"/>
            </w:pPr>
            <w:r>
              <w:t>%</w:t>
            </w:r>
          </w:p>
        </w:tc>
      </w:tr>
      <w:tr w:rsidR="001C1B42" w14:paraId="208915FA" w14:textId="77777777" w:rsidTr="00623CA1">
        <w:tc>
          <w:tcPr>
            <w:tcW w:w="709" w:type="dxa"/>
            <w:shd w:val="clear" w:color="auto" w:fill="auto"/>
            <w:vAlign w:val="center"/>
          </w:tcPr>
          <w:p w14:paraId="35B7BA06" w14:textId="77777777" w:rsidR="001C1B42" w:rsidRDefault="001C1B42" w:rsidP="004422B4">
            <w:pPr>
              <w:spacing w:before="40" w:after="40"/>
              <w:ind w:left="-109"/>
            </w:pPr>
            <w:r>
              <w:t>41</w:t>
            </w:r>
          </w:p>
        </w:tc>
        <w:tc>
          <w:tcPr>
            <w:tcW w:w="3544" w:type="dxa"/>
            <w:shd w:val="clear" w:color="auto" w:fill="auto"/>
            <w:vAlign w:val="center"/>
          </w:tcPr>
          <w:p w14:paraId="64684940" w14:textId="77777777" w:rsidR="001C1B42" w:rsidRDefault="001C1B42" w:rsidP="004422B4">
            <w:pPr>
              <w:spacing w:before="40" w:after="40"/>
            </w:pPr>
            <w:r>
              <w:t>Ausschreibung</w:t>
            </w:r>
          </w:p>
        </w:tc>
        <w:tc>
          <w:tcPr>
            <w:tcW w:w="2268" w:type="dxa"/>
            <w:shd w:val="clear" w:color="auto" w:fill="auto"/>
            <w:vAlign w:val="center"/>
          </w:tcPr>
          <w:p w14:paraId="0FCF0A9F" w14:textId="2CFDE461" w:rsidR="001C1B42" w:rsidRPr="00623CA1" w:rsidRDefault="00623CA1" w:rsidP="004422B4">
            <w:pPr>
              <w:spacing w:before="40" w:after="40"/>
              <w:jc w:val="right"/>
            </w:pPr>
            <w:r w:rsidRPr="00623CA1">
              <w:t>10</w:t>
            </w:r>
          </w:p>
        </w:tc>
        <w:tc>
          <w:tcPr>
            <w:tcW w:w="452" w:type="dxa"/>
            <w:shd w:val="clear" w:color="auto" w:fill="auto"/>
            <w:vAlign w:val="center"/>
          </w:tcPr>
          <w:p w14:paraId="14D73E98" w14:textId="77777777" w:rsidR="001C1B42" w:rsidRDefault="001C1B42" w:rsidP="004422B4">
            <w:pPr>
              <w:spacing w:before="40" w:after="40"/>
            </w:pPr>
            <w:r>
              <w:t>%</w:t>
            </w:r>
          </w:p>
        </w:tc>
      </w:tr>
      <w:tr w:rsidR="001C1B42" w14:paraId="15228B3A" w14:textId="77777777" w:rsidTr="00623CA1">
        <w:tc>
          <w:tcPr>
            <w:tcW w:w="709" w:type="dxa"/>
            <w:shd w:val="clear" w:color="auto" w:fill="auto"/>
            <w:vAlign w:val="center"/>
          </w:tcPr>
          <w:p w14:paraId="461CD99B" w14:textId="77777777" w:rsidR="001C1B42" w:rsidRDefault="001C1B42" w:rsidP="004422B4">
            <w:pPr>
              <w:spacing w:before="40" w:after="40"/>
              <w:ind w:left="-109"/>
            </w:pPr>
            <w:r>
              <w:t>51-53</w:t>
            </w:r>
          </w:p>
        </w:tc>
        <w:tc>
          <w:tcPr>
            <w:tcW w:w="3544" w:type="dxa"/>
            <w:shd w:val="clear" w:color="auto" w:fill="auto"/>
            <w:vAlign w:val="center"/>
          </w:tcPr>
          <w:p w14:paraId="5BD4FB94" w14:textId="77777777" w:rsidR="001C1B42" w:rsidRDefault="001C1B42" w:rsidP="004422B4">
            <w:pPr>
              <w:spacing w:before="40" w:after="40"/>
            </w:pPr>
            <w:r>
              <w:t>Realisierung</w:t>
            </w:r>
          </w:p>
        </w:tc>
        <w:tc>
          <w:tcPr>
            <w:tcW w:w="2268" w:type="dxa"/>
            <w:shd w:val="clear" w:color="auto" w:fill="auto"/>
            <w:vAlign w:val="center"/>
          </w:tcPr>
          <w:p w14:paraId="14C448AA" w14:textId="5E09F043" w:rsidR="001C1B42" w:rsidRPr="00623CA1" w:rsidRDefault="00623CA1" w:rsidP="004422B4">
            <w:pPr>
              <w:spacing w:before="40" w:after="40"/>
              <w:jc w:val="right"/>
            </w:pPr>
            <w:r w:rsidRPr="00623CA1">
              <w:t>52</w:t>
            </w:r>
          </w:p>
        </w:tc>
        <w:tc>
          <w:tcPr>
            <w:tcW w:w="452" w:type="dxa"/>
            <w:shd w:val="clear" w:color="auto" w:fill="auto"/>
            <w:vAlign w:val="center"/>
          </w:tcPr>
          <w:p w14:paraId="49246AD0" w14:textId="77777777" w:rsidR="001C1B42" w:rsidRDefault="001C1B42" w:rsidP="004422B4">
            <w:pPr>
              <w:spacing w:before="40" w:after="40"/>
            </w:pPr>
            <w:r>
              <w:t>%</w:t>
            </w:r>
          </w:p>
        </w:tc>
      </w:tr>
    </w:tbl>
    <w:p w14:paraId="202D2A89" w14:textId="77777777" w:rsidR="001C1B42" w:rsidRDefault="001C1B42" w:rsidP="009A5508"/>
    <w:p w14:paraId="67CA9A8F" w14:textId="5BD3A4E0" w:rsidR="009A5508" w:rsidRDefault="009A5508" w:rsidP="006F60C0">
      <w:pPr>
        <w:pStyle w:val="GMarginalie"/>
        <w:framePr w:wrap="around"/>
      </w:pPr>
      <w:r>
        <w:t>Projektierungsumfang</w:t>
      </w:r>
    </w:p>
    <w:p w14:paraId="616908A7" w14:textId="336A360D" w:rsidR="009A5508" w:rsidRDefault="009A5508" w:rsidP="009A5508">
      <w:r>
        <w:t>Die Projektierung umfasst alle Elemente gemäss Kapitel 4.2 sowie die Koordination mit den weiteren beteiligten Werkträgern. Wo nicht anders ausgeführt, gilt der Leistungsumfang gemäss Ordnung SIA 103 (2020):</w:t>
      </w:r>
    </w:p>
    <w:p w14:paraId="50973241" w14:textId="00074035" w:rsidR="009A5508" w:rsidRDefault="009A5508" w:rsidP="009A5508">
      <w:pPr>
        <w:spacing w:after="0"/>
        <w:ind w:left="2124" w:hanging="2124"/>
      </w:pPr>
      <w:r>
        <w:t>Allgemeines:</w:t>
      </w:r>
      <w:r>
        <w:tab/>
      </w:r>
      <w:r>
        <w:tab/>
        <w:t>Kostenvoranschlag, Terminprogramm,</w:t>
      </w:r>
    </w:p>
    <w:p w14:paraId="405E818C" w14:textId="3AE2BB89" w:rsidR="009A5508" w:rsidRDefault="009A5508" w:rsidP="009A5508">
      <w:pPr>
        <w:ind w:left="2124"/>
      </w:pPr>
      <w:r>
        <w:t>Baubeschrieb, Bauphasenpläne</w:t>
      </w:r>
    </w:p>
    <w:p w14:paraId="27415C26" w14:textId="7181AD1D" w:rsidR="009A5508" w:rsidRDefault="009A5508" w:rsidP="009A5508">
      <w:pPr>
        <w:spacing w:after="0"/>
      </w:pPr>
      <w:r>
        <w:t>Strassenbau</w:t>
      </w:r>
      <w:r>
        <w:tab/>
      </w:r>
      <w:r>
        <w:tab/>
        <w:t>Situation 1:200</w:t>
      </w:r>
    </w:p>
    <w:p w14:paraId="16DB27A0" w14:textId="4BA66576" w:rsidR="009A5508" w:rsidRDefault="009A5508" w:rsidP="009A5508">
      <w:pPr>
        <w:spacing w:after="0"/>
      </w:pPr>
      <w:r>
        <w:tab/>
      </w:r>
      <w:r>
        <w:tab/>
      </w:r>
      <w:r>
        <w:tab/>
        <w:t>Normal- und Querprofile</w:t>
      </w:r>
      <w:r w:rsidR="006F60C0">
        <w:t xml:space="preserve"> 1:50</w:t>
      </w:r>
    </w:p>
    <w:p w14:paraId="7660758D" w14:textId="5604D9F8" w:rsidR="006F60C0" w:rsidRDefault="006F60C0" w:rsidP="009A5508">
      <w:pPr>
        <w:spacing w:after="0"/>
      </w:pPr>
      <w:r>
        <w:tab/>
      </w:r>
      <w:r>
        <w:tab/>
      </w:r>
      <w:r>
        <w:tab/>
      </w:r>
      <w:r w:rsidRPr="00A4173D">
        <w:t>Längenprofil</w:t>
      </w:r>
      <w:r>
        <w:t xml:space="preserve"> 1:200/50</w:t>
      </w:r>
    </w:p>
    <w:p w14:paraId="256051D4" w14:textId="3C4E03ED" w:rsidR="009A5508" w:rsidRDefault="009A5508" w:rsidP="006F60C0">
      <w:pPr>
        <w:spacing w:after="0"/>
      </w:pPr>
      <w:r>
        <w:tab/>
      </w:r>
      <w:r>
        <w:tab/>
      </w:r>
      <w:r>
        <w:tab/>
        <w:t>Skizzen der Varianten Strassenraumgestaltung</w:t>
      </w:r>
    </w:p>
    <w:p w14:paraId="17F961DF" w14:textId="60F42331" w:rsidR="005A7B56" w:rsidRDefault="005A7B56" w:rsidP="006F60C0">
      <w:pPr>
        <w:spacing w:after="0"/>
      </w:pPr>
      <w:r>
        <w:tab/>
      </w:r>
      <w:r>
        <w:tab/>
      </w:r>
      <w:r>
        <w:tab/>
        <w:t xml:space="preserve">Markierungs-/ </w:t>
      </w:r>
      <w:proofErr w:type="spellStart"/>
      <w:r>
        <w:t>Signalisationspläne</w:t>
      </w:r>
      <w:proofErr w:type="spellEnd"/>
      <w:r>
        <w:t xml:space="preserve"> 1:200</w:t>
      </w:r>
    </w:p>
    <w:p w14:paraId="30B79E69" w14:textId="0C6A312F" w:rsidR="00216B93" w:rsidRDefault="009A5508" w:rsidP="00E41252">
      <w:pPr>
        <w:spacing w:after="0"/>
      </w:pPr>
      <w:r>
        <w:t>Kanalisation</w:t>
      </w:r>
      <w:r>
        <w:tab/>
      </w:r>
      <w:r>
        <w:tab/>
        <w:t>Situation 1:200</w:t>
      </w:r>
    </w:p>
    <w:p w14:paraId="4C17B129" w14:textId="3AF1DBF4" w:rsidR="00662F26" w:rsidRDefault="00662F26" w:rsidP="00E41252">
      <w:pPr>
        <w:spacing w:after="0"/>
        <w:ind w:left="1418" w:firstLine="709"/>
      </w:pPr>
      <w:bookmarkStart w:id="13" w:name="_Hlk111013682"/>
      <w:r>
        <w:t>Grabenprofile 1:20</w:t>
      </w:r>
    </w:p>
    <w:bookmarkEnd w:id="13"/>
    <w:p w14:paraId="03263E84" w14:textId="77777777" w:rsidR="00165AE3" w:rsidRDefault="00165AE3" w:rsidP="00165AE3">
      <w:pPr>
        <w:spacing w:after="0"/>
      </w:pPr>
    </w:p>
    <w:p w14:paraId="7F96B4D8" w14:textId="1D027A9B" w:rsidR="009A5508" w:rsidRDefault="006F60C0" w:rsidP="00165AE3">
      <w:pPr>
        <w:spacing w:after="0"/>
      </w:pPr>
      <w:r>
        <w:t>Übrige beteiligte Werkeigentümer (Glattwerk AG, etc.) erstellen ihre Projekte selbst oder erteilen dem projektierenden Ingenieur einen zusätzlichen Auftrag. Im Angebot ist jedoch ein Koordinationsaufwand für weitere Werkträger einzurechnen.</w:t>
      </w:r>
    </w:p>
    <w:p w14:paraId="14B60113" w14:textId="519741C9" w:rsidR="006F60C0" w:rsidRDefault="006F60C0" w:rsidP="006F60C0">
      <w:pPr>
        <w:pStyle w:val="GMarginalie"/>
        <w:framePr w:wrap="around"/>
      </w:pPr>
      <w:r>
        <w:t>Ausschreibung Leistungen Tiefbauer</w:t>
      </w:r>
    </w:p>
    <w:p w14:paraId="32C3A419" w14:textId="7D3E5C74" w:rsidR="006F60C0" w:rsidRDefault="006F60C0" w:rsidP="009A5508">
      <w:r>
        <w:t>Die zu offerierenden Ingenieurleistungen umfassen die Abwicklung des Ausschreibungsverfahrens bis zur Vergabereife.</w:t>
      </w:r>
    </w:p>
    <w:p w14:paraId="5C6DBC6F" w14:textId="77777777" w:rsidR="00AD62B5" w:rsidRDefault="00AD62B5" w:rsidP="009A5508"/>
    <w:p w14:paraId="6982EB9A" w14:textId="5C5B4FBF" w:rsidR="00F532E2" w:rsidRDefault="00F532E2" w:rsidP="00F532E2">
      <w:pPr>
        <w:pStyle w:val="GMarginalie"/>
        <w:framePr w:wrap="around"/>
      </w:pPr>
      <w:r>
        <w:lastRenderedPageBreak/>
        <w:t>Leistungsumfang Realisierung</w:t>
      </w:r>
    </w:p>
    <w:p w14:paraId="62AB6F5D" w14:textId="5DA253FC" w:rsidR="00F532E2" w:rsidRDefault="00F532E2" w:rsidP="009A5508">
      <w:r>
        <w:t>Die ausgeschriebenen Leistungen während der Realisierungsphase umfassen die Bauleitung für die in Kap. 4.2 aufgeführten Arbeiten sowie die Koordination mit den übrigen Werkbetreibern.</w:t>
      </w:r>
      <w:r>
        <w:br/>
        <w:t>Die Oberbauleitung ist nicht Gegenstand dieser Ausschreibung.</w:t>
      </w:r>
    </w:p>
    <w:p w14:paraId="0B5C3DA8" w14:textId="072F7022" w:rsidR="00F532E2" w:rsidRDefault="00F532E2" w:rsidP="00F532E2">
      <w:pPr>
        <w:pStyle w:val="GMarginalie"/>
        <w:framePr w:wrap="around"/>
      </w:pPr>
      <w:r>
        <w:t>Dokumentation über das Bauwerk</w:t>
      </w:r>
    </w:p>
    <w:p w14:paraId="6977843B" w14:textId="5F3F588E" w:rsidR="00F532E2" w:rsidRDefault="00F532E2" w:rsidP="009A5508">
      <w:r>
        <w:t xml:space="preserve">Die Dokumentation über das Bauwerk ist neben der Papierform auch in digitalen Datenfiles abzuliefern. Dies hat in den Formaten </w:t>
      </w:r>
      <w:r w:rsidRPr="00F532E2">
        <w:rPr>
          <w:i/>
          <w:iCs/>
        </w:rPr>
        <w:t>.</w:t>
      </w:r>
      <w:proofErr w:type="spellStart"/>
      <w:r w:rsidRPr="00F532E2">
        <w:rPr>
          <w:i/>
          <w:iCs/>
        </w:rPr>
        <w:t>dwg</w:t>
      </w:r>
      <w:proofErr w:type="spellEnd"/>
      <w:r>
        <w:t xml:space="preserve"> oder </w:t>
      </w:r>
      <w:r w:rsidRPr="00F532E2">
        <w:rPr>
          <w:i/>
          <w:iCs/>
        </w:rPr>
        <w:t>.</w:t>
      </w:r>
      <w:proofErr w:type="spellStart"/>
      <w:r w:rsidRPr="00F532E2">
        <w:rPr>
          <w:i/>
          <w:iCs/>
        </w:rPr>
        <w:t>dxf</w:t>
      </w:r>
      <w:proofErr w:type="spellEnd"/>
      <w:r>
        <w:t xml:space="preserve"> zu erfolgen.</w:t>
      </w:r>
      <w:r>
        <w:br/>
        <w:t>In den Planunterlagen (Situationspläne) ist von allen Werkobjekten (Schächte und Spezialbauwerke) eine Tabelle mit Koordinaten- und Höhenangaben zu integrieren.</w:t>
      </w:r>
      <w:r>
        <w:br/>
        <w:t>Zusätzlich zum digitalen Eintrag sind Lage und Höhe auch mit Theodolit oder GPS aufzunehmen.</w:t>
      </w:r>
    </w:p>
    <w:p w14:paraId="7D5E8867" w14:textId="77777777" w:rsidR="00F532E2" w:rsidRDefault="00F532E2" w:rsidP="00F532E2">
      <w:pPr>
        <w:pStyle w:val="GMarginalie"/>
        <w:framePr w:wrap="around"/>
      </w:pPr>
      <w:r>
        <w:t>Einzurechnende Leistungen</w:t>
      </w:r>
    </w:p>
    <w:p w14:paraId="1E182E97" w14:textId="77777777" w:rsidR="00F532E2" w:rsidRDefault="00F532E2" w:rsidP="009A5508">
      <w:r>
        <w:t>Folgende Leistungen sind in Abweichung der Ordnung SIA 103 (2020) ebenfalls ins Angebot einzurechnen:</w:t>
      </w:r>
    </w:p>
    <w:p w14:paraId="61023B79" w14:textId="6B9C608A" w:rsidR="00A34225" w:rsidRDefault="00A34225" w:rsidP="00A34225">
      <w:pPr>
        <w:pStyle w:val="GAufzhlungStufe1"/>
      </w:pPr>
      <w:r>
        <w:t>Durchführen von Untersuchungen zur Ergänzung der Grundlagen wie Bestandesaufnahmen, Terrainaufnahmen, Zustandsanalysen und Vermessungsaufgaben</w:t>
      </w:r>
      <w:r>
        <w:br/>
        <w:t>(z.B. Bedarfsabklärungen Ober-/ Unterbau mittels materialtechnologischer Zustandserfassung)</w:t>
      </w:r>
    </w:p>
    <w:p w14:paraId="69308172" w14:textId="6EB15301" w:rsidR="004B0A4B" w:rsidRDefault="004B0A4B" w:rsidP="00A34225">
      <w:pPr>
        <w:pStyle w:val="GAufzhlungStufe1"/>
      </w:pPr>
      <w:r>
        <w:t>Übertragen der projektdefinierenden Hauptpunkte, Achsen und der Höhenfixpunkte ins Gelände bzw. auf der Baustelle sowie ggf. die Veranlassung ihrer Versicherung</w:t>
      </w:r>
    </w:p>
    <w:p w14:paraId="23CA319F" w14:textId="77D6F195" w:rsidR="004B0A4B" w:rsidRDefault="004B0A4B" w:rsidP="00A34225">
      <w:pPr>
        <w:pStyle w:val="GAufzhlungStufe1"/>
      </w:pPr>
      <w:r>
        <w:t>Kontrollieren von Absteckungen des Unternehmers</w:t>
      </w:r>
    </w:p>
    <w:p w14:paraId="0BFED2CC" w14:textId="3225C25E" w:rsidR="004B0A4B" w:rsidRPr="00481033" w:rsidRDefault="004B0A4B" w:rsidP="00A34225">
      <w:pPr>
        <w:pStyle w:val="GAufzhlungStufe1"/>
      </w:pPr>
      <w:r w:rsidRPr="00481033">
        <w:t>Prüfen und beurteilen von Nachträgen</w:t>
      </w:r>
    </w:p>
    <w:p w14:paraId="46F19043" w14:textId="19870375" w:rsidR="00F532E2" w:rsidRDefault="00F532E2" w:rsidP="00F532E2">
      <w:pPr>
        <w:pStyle w:val="GAufzhlungStufe1"/>
      </w:pPr>
      <w:r>
        <w:t>Erstellung von Werkverträgen</w:t>
      </w:r>
      <w:r w:rsidR="004B0A4B">
        <w:t xml:space="preserve"> auf Basis der SIA 118</w:t>
      </w:r>
    </w:p>
    <w:p w14:paraId="09F0CD85" w14:textId="3C383DEC" w:rsidR="00F532E2" w:rsidRDefault="00F532E2" w:rsidP="00F532E2">
      <w:pPr>
        <w:pStyle w:val="GAufzhlungStufe1"/>
      </w:pPr>
      <w:r>
        <w:t>Bearbeiten von Varianten der Bauausführung bzw. des Bauvorganges nach Absprache mit dem Auftraggeber</w:t>
      </w:r>
    </w:p>
    <w:p w14:paraId="47FDD24A" w14:textId="4CDE06BF" w:rsidR="00F532E2" w:rsidRDefault="00F532E2" w:rsidP="004D401A">
      <w:pPr>
        <w:pStyle w:val="GMarginalie"/>
        <w:framePr w:wrap="around"/>
      </w:pPr>
      <w:r>
        <w:t>Weitergehende Leistungen</w:t>
      </w:r>
    </w:p>
    <w:p w14:paraId="13D7B263" w14:textId="60B22B28" w:rsidR="004D401A" w:rsidRDefault="004D401A" w:rsidP="004D401A">
      <w:pPr>
        <w:pStyle w:val="GStandard"/>
        <w:rPr>
          <w:szCs w:val="20"/>
        </w:rPr>
      </w:pPr>
      <w:r w:rsidRPr="00F63CFC">
        <w:rPr>
          <w:szCs w:val="20"/>
        </w:rPr>
        <w:t xml:space="preserve">Für weitergehende Leistungen (z.B. </w:t>
      </w:r>
      <w:r w:rsidR="00A34225">
        <w:rPr>
          <w:szCs w:val="20"/>
        </w:rPr>
        <w:t>Öffentlichkeitsarbeit</w:t>
      </w:r>
      <w:r w:rsidR="00D825BC">
        <w:rPr>
          <w:szCs w:val="20"/>
        </w:rPr>
        <w:t>, Landerwerb</w:t>
      </w:r>
      <w:r w:rsidRPr="00F63CFC">
        <w:rPr>
          <w:szCs w:val="20"/>
        </w:rPr>
        <w:t>) gemäss SIA 103</w:t>
      </w:r>
      <w:r>
        <w:rPr>
          <w:szCs w:val="20"/>
        </w:rPr>
        <w:t xml:space="preserve"> (2020)</w:t>
      </w:r>
      <w:r w:rsidRPr="00F63CFC">
        <w:rPr>
          <w:szCs w:val="20"/>
        </w:rPr>
        <w:t xml:space="preserve">, exkl. der oben aufgeführten einzurechnenden Leistungen, hat der Bewerber </w:t>
      </w:r>
      <w:r>
        <w:rPr>
          <w:szCs w:val="20"/>
        </w:rPr>
        <w:t>im</w:t>
      </w:r>
      <w:r w:rsidRPr="00F63CFC">
        <w:rPr>
          <w:szCs w:val="20"/>
        </w:rPr>
        <w:t xml:space="preserve"> </w:t>
      </w:r>
      <w:r w:rsidR="00E41252">
        <w:rPr>
          <w:szCs w:val="20"/>
        </w:rPr>
        <w:t>01_</w:t>
      </w:r>
      <w:r w:rsidRPr="00F63CFC">
        <w:rPr>
          <w:szCs w:val="20"/>
        </w:rPr>
        <w:t xml:space="preserve">Angebotsformulars </w:t>
      </w:r>
      <w:r w:rsidRPr="00E41252">
        <w:rPr>
          <w:szCs w:val="20"/>
        </w:rPr>
        <w:t>(3.2 Mögliche Projektmitarbeitende)</w:t>
      </w:r>
      <w:r w:rsidRPr="00F63CFC">
        <w:rPr>
          <w:szCs w:val="20"/>
        </w:rPr>
        <w:t xml:space="preserve"> die Zeittarifansätze der Mitarbeiter anzugeben.</w:t>
      </w:r>
    </w:p>
    <w:p w14:paraId="5CF3B130" w14:textId="22D278E1" w:rsidR="004D401A" w:rsidRDefault="004D401A" w:rsidP="009E6FFC">
      <w:pPr>
        <w:pStyle w:val="GMarginalie"/>
        <w:framePr w:wrap="around"/>
      </w:pPr>
      <w:r>
        <w:t>Kostenabrechnung</w:t>
      </w:r>
    </w:p>
    <w:p w14:paraId="16C6956A" w14:textId="252E321D" w:rsidR="004D401A" w:rsidRPr="00F63CFC" w:rsidRDefault="004D401A" w:rsidP="004D401A">
      <w:pPr>
        <w:pStyle w:val="GStandard"/>
        <w:rPr>
          <w:szCs w:val="20"/>
        </w:rPr>
      </w:pPr>
      <w:r>
        <w:rPr>
          <w:szCs w:val="20"/>
        </w:rPr>
        <w:t>Im Angebot ist zu berücksichtigen, dass der Ingenieur seinen Aufwand in Teilphasen zu erfassen und abzurechnen hat.</w:t>
      </w:r>
    </w:p>
    <w:p w14:paraId="5B5EC179" w14:textId="77777777" w:rsidR="004D401A" w:rsidRPr="00513F83" w:rsidRDefault="004D401A" w:rsidP="004D401A">
      <w:pPr>
        <w:pStyle w:val="GMarginalie"/>
        <w:framePr w:wrap="around"/>
      </w:pPr>
      <w:r w:rsidRPr="00513F83">
        <w:t xml:space="preserve">Leistungsanteile q </w:t>
      </w:r>
      <w:r w:rsidRPr="00513F83">
        <w:sym w:font="Symbol" w:char="F05B"/>
      </w:r>
      <w:r w:rsidRPr="00513F83">
        <w:t>%</w:t>
      </w:r>
      <w:r w:rsidRPr="00513F83">
        <w:sym w:font="Symbol" w:char="F05D"/>
      </w:r>
    </w:p>
    <w:p w14:paraId="5D31211D" w14:textId="53A609FF" w:rsidR="004D401A" w:rsidRPr="00F63CFC" w:rsidRDefault="004D401A" w:rsidP="004D401A">
      <w:pPr>
        <w:pStyle w:val="GStandard"/>
        <w:rPr>
          <w:szCs w:val="20"/>
        </w:rPr>
      </w:pPr>
      <w:r w:rsidRPr="00F63CFC">
        <w:rPr>
          <w:szCs w:val="20"/>
        </w:rPr>
        <w:t>Für die Honorarberechnung ist von den Leistungsanteilen gemäss Aufstellung in Kapitel 5</w:t>
      </w:r>
      <w:r>
        <w:rPr>
          <w:szCs w:val="20"/>
        </w:rPr>
        <w:t xml:space="preserve"> "Gegenstand der Ausschreibung"</w:t>
      </w:r>
      <w:r w:rsidRPr="00F63CFC">
        <w:rPr>
          <w:szCs w:val="20"/>
        </w:rPr>
        <w:t xml:space="preserve"> auszugehen.</w:t>
      </w:r>
    </w:p>
    <w:p w14:paraId="40D02D6D" w14:textId="77777777" w:rsidR="004D401A" w:rsidRPr="00513F83" w:rsidRDefault="004D401A" w:rsidP="004D401A">
      <w:pPr>
        <w:pStyle w:val="GMarginalie"/>
        <w:framePr w:wrap="around"/>
      </w:pPr>
      <w:r w:rsidRPr="00513F83">
        <w:t>Pauschalangebot</w:t>
      </w:r>
    </w:p>
    <w:p w14:paraId="0D6B8AEA" w14:textId="77777777" w:rsidR="004D401A" w:rsidRPr="00F63CFC" w:rsidRDefault="004D401A" w:rsidP="004D401A">
      <w:pPr>
        <w:pStyle w:val="GStandard"/>
        <w:rPr>
          <w:szCs w:val="20"/>
        </w:rPr>
      </w:pPr>
      <w:r w:rsidRPr="00F63CFC">
        <w:rPr>
          <w:szCs w:val="20"/>
        </w:rPr>
        <w:t>Pauschalangebote sind zugelassen.</w:t>
      </w:r>
    </w:p>
    <w:p w14:paraId="7CB5AAAB" w14:textId="29F07B5E" w:rsidR="004D401A" w:rsidRDefault="009E6FFC" w:rsidP="009E6FFC">
      <w:pPr>
        <w:pStyle w:val="berschrift1"/>
      </w:pPr>
      <w:bookmarkStart w:id="14" w:name="_Toc111456734"/>
      <w:r>
        <w:t>Abzugebende Unterlagen</w:t>
      </w:r>
      <w:bookmarkEnd w:id="14"/>
    </w:p>
    <w:p w14:paraId="2F77606F" w14:textId="6B6E1EA9" w:rsidR="00F532E2" w:rsidRDefault="009E6FFC" w:rsidP="00F532E2">
      <w:r>
        <w:t>Folgende Dokumente sind einzureichen:</w:t>
      </w:r>
    </w:p>
    <w:p w14:paraId="5D023862" w14:textId="77777777" w:rsidR="009E6FFC" w:rsidRPr="00E41252" w:rsidRDefault="009E6FFC" w:rsidP="009E6FFC">
      <w:pPr>
        <w:pStyle w:val="GAufzhlungStufe1"/>
        <w:rPr>
          <w:color w:val="000000" w:themeColor="text1"/>
          <w:szCs w:val="20"/>
        </w:rPr>
      </w:pPr>
      <w:r w:rsidRPr="00F63CFC">
        <w:rPr>
          <w:szCs w:val="20"/>
        </w:rPr>
        <w:t>Komplettes, vollständig ausgefülltes und rechtsgültig unterzeichnetes Angebotsformular in schriftlicher For</w:t>
      </w:r>
      <w:r w:rsidRPr="00E41252">
        <w:rPr>
          <w:color w:val="000000" w:themeColor="text1"/>
          <w:szCs w:val="20"/>
        </w:rPr>
        <w:t>m</w:t>
      </w:r>
    </w:p>
    <w:p w14:paraId="393A0123" w14:textId="7FA11496" w:rsidR="009E6FFC" w:rsidRPr="00E41252" w:rsidRDefault="00E41252" w:rsidP="009E6FFC">
      <w:pPr>
        <w:pStyle w:val="GAufzhlungStufe1"/>
        <w:rPr>
          <w:color w:val="000000" w:themeColor="text1"/>
          <w:szCs w:val="20"/>
        </w:rPr>
      </w:pPr>
      <w:r w:rsidRPr="00E41252">
        <w:rPr>
          <w:color w:val="000000" w:themeColor="text1"/>
          <w:szCs w:val="20"/>
        </w:rPr>
        <w:t xml:space="preserve">Analyse der Aufgabe </w:t>
      </w:r>
      <w:r w:rsidR="00976D72">
        <w:rPr>
          <w:color w:val="000000" w:themeColor="text1"/>
          <w:szCs w:val="20"/>
        </w:rPr>
        <w:t xml:space="preserve">inkl. Beurteilung der Machbarkeit der ausgeschriebenen Stunden </w:t>
      </w:r>
      <w:r w:rsidRPr="00E41252">
        <w:rPr>
          <w:color w:val="000000" w:themeColor="text1"/>
          <w:szCs w:val="20"/>
        </w:rPr>
        <w:t>(max. 3 Seiten)</w:t>
      </w:r>
    </w:p>
    <w:p w14:paraId="1E5EF359" w14:textId="77777777" w:rsidR="009E6FFC" w:rsidRPr="00F63CFC" w:rsidRDefault="009E6FFC" w:rsidP="009E6FFC">
      <w:pPr>
        <w:pStyle w:val="GStandard"/>
        <w:rPr>
          <w:szCs w:val="20"/>
        </w:rPr>
      </w:pPr>
      <w:r w:rsidRPr="00F63CFC">
        <w:rPr>
          <w:szCs w:val="20"/>
        </w:rPr>
        <w:t>Die im Angebotsformular gemachten Angaben sind verbindlich.</w:t>
      </w:r>
    </w:p>
    <w:p w14:paraId="6C001056" w14:textId="1BE08B43" w:rsidR="00F532E2" w:rsidRDefault="009E6FFC" w:rsidP="009E6FFC">
      <w:pPr>
        <w:pStyle w:val="berschrift1"/>
        <w:ind w:left="567" w:hanging="567"/>
      </w:pPr>
      <w:bookmarkStart w:id="15" w:name="_Toc111456735"/>
      <w:r>
        <w:lastRenderedPageBreak/>
        <w:t>Allgemeine Bestimmungen</w:t>
      </w:r>
      <w:bookmarkEnd w:id="15"/>
    </w:p>
    <w:p w14:paraId="5562A3B9" w14:textId="77777777" w:rsidR="009E6FFC" w:rsidRDefault="009E6FFC" w:rsidP="009E6FFC">
      <w:pPr>
        <w:pStyle w:val="GMarginalie"/>
        <w:framePr w:wrap="around"/>
      </w:pPr>
      <w:r>
        <w:t>Gesetzliche Bestimmungen / Nachweise</w:t>
      </w:r>
    </w:p>
    <w:p w14:paraId="77096F7E" w14:textId="74394D98" w:rsidR="009E6FFC" w:rsidRPr="00F63CFC" w:rsidRDefault="009E6FFC" w:rsidP="009E6FFC">
      <w:pPr>
        <w:pStyle w:val="GStandard"/>
        <w:rPr>
          <w:szCs w:val="20"/>
        </w:rPr>
      </w:pPr>
      <w:r w:rsidRPr="00F63CFC">
        <w:rPr>
          <w:szCs w:val="20"/>
        </w:rPr>
        <w:t>Der Bewerber verpflichtet sich, die geltenden Arbeitsschutzbestimmungen sowie die Bedingungen allfälliger Gesamtarbeitsverträge, Gleichbehandlung von Mann und Frau, Arbeitsbedingungen der Normalarbeitsverträge oder bei deren Fehlen die branchenüblichen Vorschriften einzuhalten. Er klärt sich bereit, die entsprechenden Nachweise auf Aufforderung hin innert Wochenfrist einzubringen.</w:t>
      </w:r>
    </w:p>
    <w:p w14:paraId="40072311" w14:textId="6D5CC0D8" w:rsidR="009E6FFC" w:rsidRPr="00F63CFC" w:rsidRDefault="009E6FFC" w:rsidP="009E6FFC">
      <w:pPr>
        <w:pStyle w:val="GStandard"/>
        <w:rPr>
          <w:szCs w:val="20"/>
        </w:rPr>
      </w:pPr>
      <w:r w:rsidRPr="00F63CFC">
        <w:rPr>
          <w:szCs w:val="20"/>
        </w:rPr>
        <w:t>Alle vom Bewerber gemachten Angaben und abgegebenen Unterlagen sind integrierender Bestandteil des Angebotes. Sie dienen ausschliesslich dem</w:t>
      </w:r>
      <w:r>
        <w:rPr>
          <w:szCs w:val="20"/>
        </w:rPr>
        <w:t xml:space="preserve"> </w:t>
      </w:r>
      <w:r w:rsidRPr="00F63CFC">
        <w:rPr>
          <w:szCs w:val="20"/>
        </w:rPr>
        <w:t>Auswahlverfahren und werden vertraulich behandelt. Der Bewerber ermächtigt den Auftraggeber, die in dieser Bewerbung gemachten Angaben zu</w:t>
      </w:r>
      <w:r>
        <w:rPr>
          <w:szCs w:val="20"/>
        </w:rPr>
        <w:t xml:space="preserve"> </w:t>
      </w:r>
      <w:r w:rsidRPr="00F63CFC">
        <w:rPr>
          <w:szCs w:val="20"/>
        </w:rPr>
        <w:t>überprüfen, resp. verpflichtet sich, die notwendigen Nachweise</w:t>
      </w:r>
      <w:r>
        <w:rPr>
          <w:szCs w:val="20"/>
        </w:rPr>
        <w:t xml:space="preserve"> </w:t>
      </w:r>
      <w:r w:rsidRPr="00F63CFC">
        <w:rPr>
          <w:szCs w:val="20"/>
        </w:rPr>
        <w:t>zu erbringen.</w:t>
      </w:r>
    </w:p>
    <w:p w14:paraId="6CD92B66" w14:textId="77777777" w:rsidR="009E6FFC" w:rsidRPr="00F63CFC" w:rsidRDefault="009E6FFC" w:rsidP="009E6FFC">
      <w:pPr>
        <w:pStyle w:val="GStandard"/>
        <w:rPr>
          <w:szCs w:val="20"/>
        </w:rPr>
      </w:pPr>
      <w:r w:rsidRPr="00F63CFC">
        <w:rPr>
          <w:szCs w:val="20"/>
        </w:rPr>
        <w:t>Die Bewerbungsunterlagen werden nicht zurückgegeben. Sie verbleiben im Eigentum des Auftraggebers.</w:t>
      </w:r>
    </w:p>
    <w:p w14:paraId="5B9023A6" w14:textId="3F4E41C8" w:rsidR="001E55CB" w:rsidRPr="00E41252" w:rsidRDefault="009E6FFC" w:rsidP="00E41252">
      <w:pPr>
        <w:pStyle w:val="GStandard"/>
        <w:rPr>
          <w:szCs w:val="20"/>
        </w:rPr>
      </w:pPr>
      <w:r w:rsidRPr="00F63CFC">
        <w:rPr>
          <w:szCs w:val="20"/>
        </w:rPr>
        <w:t>Durch das Einreichen seiner Bewerbung bekundet der Bewerber sein</w:t>
      </w:r>
      <w:r>
        <w:rPr>
          <w:szCs w:val="20"/>
        </w:rPr>
        <w:t xml:space="preserve"> </w:t>
      </w:r>
      <w:r w:rsidRPr="00F63CFC">
        <w:rPr>
          <w:szCs w:val="20"/>
        </w:rPr>
        <w:t>Einverständnis mit den Bedingungen des Auswahlverfahrens. Der Aufwand der Bewerbung wird nicht vergütet.</w:t>
      </w:r>
      <w:bookmarkStart w:id="16" w:name="_cs_52625c671a974d448b09d834d0f54046"/>
    </w:p>
    <w:bookmarkEnd w:id="16"/>
    <w:p w14:paraId="43B484C6" w14:textId="77777777" w:rsidR="00CA34EC" w:rsidRPr="00B547D0" w:rsidRDefault="00CA34EC" w:rsidP="00394D34">
      <w:pPr>
        <w:sectPr w:rsidR="00CA34EC" w:rsidRPr="00B547D0" w:rsidSect="00AC1BAF">
          <w:footerReference w:type="first" r:id="rId22"/>
          <w:pgSz w:w="11906" w:h="16838"/>
          <w:pgMar w:top="2268" w:right="964" w:bottom="1134" w:left="3969" w:header="680" w:footer="454" w:gutter="0"/>
          <w:cols w:space="708"/>
          <w:docGrid w:linePitch="360"/>
        </w:sectPr>
      </w:pPr>
    </w:p>
    <w:p w14:paraId="7F56883A" w14:textId="77777777" w:rsidR="009645A5" w:rsidRPr="00B547D0" w:rsidRDefault="009645A5" w:rsidP="009A1AF2">
      <w:pPr>
        <w:spacing w:after="200" w:line="276" w:lineRule="auto"/>
      </w:pPr>
    </w:p>
    <w:sectPr w:rsidR="009645A5" w:rsidRPr="00B547D0" w:rsidSect="00E42B3E">
      <w:headerReference w:type="default" r:id="rId23"/>
      <w:headerReference w:type="first" r:id="rId24"/>
      <w:footerReference w:type="first" r:id="rId25"/>
      <w:type w:val="continuous"/>
      <w:pgSz w:w="11906" w:h="16838" w:code="9"/>
      <w:pgMar w:top="2268" w:right="964" w:bottom="1134" w:left="1418" w:header="680" w:footer="45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1337C71" w14:textId="77777777" w:rsidR="00B547D0" w:rsidRDefault="00B547D0" w:rsidP="00F657BF">
      <w:r>
        <w:separator/>
      </w:r>
    </w:p>
  </w:endnote>
  <w:endnote w:type="continuationSeparator" w:id="0">
    <w:p w14:paraId="2C7A5488" w14:textId="77777777" w:rsidR="00B547D0" w:rsidRDefault="00B547D0" w:rsidP="00F657B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Univers LT 45 Light">
    <w:altName w:val="Cambria"/>
    <w:panose1 w:val="00000000000000000000"/>
    <w:charset w:val="00"/>
    <w:family w:val="roman"/>
    <w:notTrueType/>
    <w:pitch w:val="variable"/>
    <w:sig w:usb0="00000003" w:usb1="00000000" w:usb2="00000000" w:usb3="00000000" w:csb0="00000001" w:csb1="00000000"/>
  </w:font>
  <w:font w:name="Wingdings 2">
    <w:panose1 w:val="050201020105070707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FrutigerNext LT Regular">
    <w:panose1 w:val="020B0503040504020204"/>
    <w:charset w:val="00"/>
    <w:family w:val="swiss"/>
    <w:pitch w:val="variable"/>
    <w:sig w:usb0="80000027" w:usb1="00000040" w:usb2="00000000" w:usb3="00000000" w:csb0="00000001" w:csb1="00000000"/>
  </w:font>
  <w:font w:name="Segoe UI">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A39A5" w14:textId="77777777" w:rsidR="00BC0976" w:rsidRDefault="00BC0976">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2803EC" w14:textId="77777777" w:rsidR="001A0B7C" w:rsidRPr="00B13E15" w:rsidRDefault="001A0B7C" w:rsidP="001A0B7C">
    <w:pPr>
      <w:pStyle w:val="Fuzeile"/>
      <w:rPr>
        <w:rFonts w:cs="Segoe UI"/>
      </w:rPr>
    </w:pPr>
    <w:r w:rsidRPr="00B13E15">
      <w:rPr>
        <w:rFonts w:cs="Segoe UI"/>
      </w:rPr>
      <w:t> </w:t>
    </w:r>
  </w:p>
  <w:tbl>
    <w:tblPr>
      <w:tblW w:w="0" w:type="auto"/>
      <w:jc w:val="right"/>
      <w:tblLayout w:type="fixed"/>
      <w:tblCellMar>
        <w:left w:w="0" w:type="dxa"/>
        <w:right w:w="0" w:type="dxa"/>
      </w:tblCellMar>
      <w:tblLook w:val="01E0" w:firstRow="1" w:lastRow="1" w:firstColumn="1" w:lastColumn="1" w:noHBand="0" w:noVBand="0"/>
    </w:tblPr>
    <w:tblGrid>
      <w:gridCol w:w="3402"/>
    </w:tblGrid>
    <w:tr w:rsidR="001A0B7C" w:rsidRPr="00B13E15" w14:paraId="6F624BED" w14:textId="77777777" w:rsidTr="00FE002D">
      <w:trPr>
        <w:trHeight w:hRule="exact" w:val="204"/>
        <w:jc w:val="right"/>
      </w:trPr>
      <w:sdt>
        <w:sdtPr>
          <w:rPr>
            <w:lang w:val="it-IT"/>
          </w:rPr>
          <w:alias w:val="CustomElements.DateinameAnzeigen"/>
          <w:id w:val="-1267382806"/>
          <w:placeholder>
            <w:docPart w:val="55ECFBF6954546B0B8C85FA402D1D9C4"/>
          </w:placeholder>
          <w:dataBinding w:xpath="//Text[@id='CustomElements.DateinameAnzeigen']" w:storeItemID="{F22F3C86-AF37-45AB-9BCC-E6E465A3569B}"/>
          <w:text w:multiLine="1"/>
        </w:sdtPr>
        <w:sdtEndPr/>
        <w:sdtContent>
          <w:tc>
            <w:tcPr>
              <w:tcW w:w="3402" w:type="dxa"/>
            </w:tcPr>
            <w:p w14:paraId="6B2B18C6" w14:textId="1259159A" w:rsidR="001A0B7C" w:rsidRPr="00B13E15" w:rsidRDefault="005A2EB1" w:rsidP="00816691">
              <w:pPr>
                <w:pStyle w:val="GFusszeile"/>
                <w:jc w:val="right"/>
                <w:rPr>
                  <w:lang w:val="it-IT"/>
                </w:rPr>
              </w:pPr>
              <w:r>
                <w:rPr>
                  <w:lang w:val="it-IT"/>
                </w:rPr>
                <w:t>00_Leitfaden zum Angebot_Dietlikonstr_rev1.docx</w:t>
              </w:r>
            </w:p>
          </w:tc>
        </w:sdtContent>
      </w:sdt>
    </w:tr>
    <w:tr w:rsidR="001A0B7C" w:rsidRPr="00B13E15" w14:paraId="2A88AAF6" w14:textId="77777777" w:rsidTr="00FE002D">
      <w:trPr>
        <w:trHeight w:hRule="exact" w:val="204"/>
        <w:jc w:val="right"/>
      </w:trPr>
      <w:tc>
        <w:tcPr>
          <w:tcW w:w="3402" w:type="dxa"/>
        </w:tcPr>
        <w:p w14:paraId="2907C7CC" w14:textId="649A530F" w:rsidR="001A0B7C" w:rsidRPr="00B13E15" w:rsidRDefault="003F3323" w:rsidP="001C7481">
          <w:pPr>
            <w:pStyle w:val="GFusszeile"/>
          </w:pPr>
          <w:sdt>
            <w:sdtPr>
              <w:rPr>
                <w:lang w:val="en-US"/>
              </w:rPr>
              <w:alias w:val="DocParam.Date"/>
              <w:id w:val="379904328"/>
              <w:dataBinding w:xpath="//DateTime[@id='DocParam.Date']" w:storeItemID="{F22F3C86-AF37-45AB-9BCC-E6E465A3569B}"/>
              <w:date w:fullDate="2022-08-15T02:00:00Z">
                <w:dateFormat w:val="d. MMMM yyyy"/>
                <w:lid w:val="de-CH"/>
                <w:storeMappedDataAs w:val="dateTime"/>
                <w:calendar w:val="gregorian"/>
              </w:date>
            </w:sdtPr>
            <w:sdtEndPr/>
            <w:sdtContent>
              <w:r w:rsidR="005C6DD6">
                <w:t>15. August 2022</w:t>
              </w:r>
            </w:sdtContent>
          </w:sdt>
          <w:r w:rsidR="001A0B7C" w:rsidRPr="00B13E15">
            <w:rPr>
              <w:lang w:val="en-US"/>
            </w:rPr>
            <w:tab/>
          </w:r>
          <w:r w:rsidR="001A0B7C" w:rsidRPr="00B13E15">
            <w:fldChar w:fldCharType="begin"/>
          </w:r>
          <w:r w:rsidR="001A0B7C" w:rsidRPr="00B13E15">
            <w:instrText xml:space="preserve"> PAGE </w:instrText>
          </w:r>
          <w:r w:rsidR="001A0B7C" w:rsidRPr="00B13E15">
            <w:fldChar w:fldCharType="separate"/>
          </w:r>
          <w:r w:rsidR="00C4344C" w:rsidRPr="00B13E15">
            <w:rPr>
              <w:noProof/>
            </w:rPr>
            <w:t>2</w:t>
          </w:r>
          <w:r w:rsidR="001A0B7C" w:rsidRPr="00B13E15">
            <w:fldChar w:fldCharType="end"/>
          </w:r>
          <w:r w:rsidR="001A0B7C" w:rsidRPr="00B13E15">
            <w:t>/</w:t>
          </w:r>
          <w:r w:rsidR="00C4344C" w:rsidRPr="00B13E15">
            <w:rPr>
              <w:noProof/>
            </w:rPr>
            <w:fldChar w:fldCharType="begin"/>
          </w:r>
          <w:r w:rsidR="00C4344C" w:rsidRPr="00B13E15">
            <w:rPr>
              <w:noProof/>
            </w:rPr>
            <w:instrText xml:space="preserve"> NUMPAGES </w:instrText>
          </w:r>
          <w:r w:rsidR="00C4344C" w:rsidRPr="00B13E15">
            <w:rPr>
              <w:noProof/>
            </w:rPr>
            <w:fldChar w:fldCharType="separate"/>
          </w:r>
          <w:r w:rsidR="00C4344C" w:rsidRPr="00B13E15">
            <w:rPr>
              <w:noProof/>
            </w:rPr>
            <w:t>4</w:t>
          </w:r>
          <w:r w:rsidR="00C4344C" w:rsidRPr="00B13E15">
            <w:rPr>
              <w:noProof/>
            </w:rPr>
            <w:fldChar w:fldCharType="end"/>
          </w:r>
        </w:p>
      </w:tc>
    </w:tr>
  </w:tbl>
  <w:p w14:paraId="58136EA4" w14:textId="77777777" w:rsidR="003465AC" w:rsidRPr="00B13E15" w:rsidRDefault="003F3323" w:rsidP="003465AC">
    <w:pPr>
      <w:pStyle w:val="invisibleLine"/>
      <w:rPr>
        <w:rFonts w:cs="Segoe UI"/>
      </w:rPr>
    </w:pPr>
  </w:p>
  <w:p w14:paraId="7C886A28" w14:textId="77777777" w:rsidR="00DE6AFA" w:rsidRPr="00B13E15" w:rsidRDefault="003F3323" w:rsidP="003465AC">
    <w:pPr>
      <w:pStyle w:val="invisibleLine"/>
      <w:rPr>
        <w:rFonts w:cs="Segoe UI"/>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horzAnchor="page" w:tblpX="1419" w:tblpY="10774"/>
      <w:tblOverlap w:val="never"/>
      <w:tblW w:w="9498" w:type="dxa"/>
      <w:tblCellMar>
        <w:left w:w="0" w:type="dxa"/>
        <w:right w:w="0" w:type="dxa"/>
      </w:tblCellMar>
      <w:tblLook w:val="04A0" w:firstRow="1" w:lastRow="0" w:firstColumn="1" w:lastColumn="0" w:noHBand="0" w:noVBand="1"/>
    </w:tblPr>
    <w:tblGrid>
      <w:gridCol w:w="9498"/>
    </w:tblGrid>
    <w:tr w:rsidR="00A75747" w14:paraId="025018B9" w14:textId="77777777" w:rsidTr="00821432">
      <w:trPr>
        <w:trHeight w:hRule="exact" w:val="284"/>
      </w:trPr>
      <w:sdt>
        <w:sdtPr>
          <w:alias w:val="CustomElements.CreationInfo"/>
          <w:id w:val="-23710599"/>
          <w:dataBinding w:xpath="//Text[@id='CustomElements.CreationInfo']" w:storeItemID="{F22F3C86-AF37-45AB-9BCC-E6E465A3569B}"/>
          <w:text w:multiLine="1"/>
        </w:sdtPr>
        <w:sdtEndPr/>
        <w:sdtContent>
          <w:tc>
            <w:tcPr>
              <w:tcW w:w="9498" w:type="dxa"/>
            </w:tcPr>
            <w:p w14:paraId="2B193D44" w14:textId="2312C85B" w:rsidR="00A75747" w:rsidRDefault="005C6DD6" w:rsidP="00821432">
              <w:pPr>
                <w:pStyle w:val="Absender"/>
              </w:pPr>
              <w:r>
                <w:t>Dübendorf, 15. August 2022 / Rom</w:t>
              </w:r>
            </w:p>
          </w:tc>
        </w:sdtContent>
      </w:sdt>
    </w:tr>
  </w:tbl>
  <w:p w14:paraId="55D11B77" w14:textId="77777777" w:rsidR="00F657BF" w:rsidRPr="00226417" w:rsidRDefault="00CB1BB5" w:rsidP="00226417">
    <w:pPr>
      <w:pStyle w:val="Fuzeile"/>
    </w:pPr>
    <w:r>
      <w:rPr>
        <w:noProof/>
        <w:lang w:eastAsia="de-CH"/>
      </w:rPr>
      <mc:AlternateContent>
        <mc:Choice Requires="wps">
          <w:drawing>
            <wp:anchor distT="0" distB="0" distL="114300" distR="114300" simplePos="0" relativeHeight="251671552" behindDoc="0" locked="0" layoutInCell="1" allowOverlap="1" wp14:anchorId="0DC1BFAE" wp14:editId="5CE3379F">
              <wp:simplePos x="0" y="0"/>
              <wp:positionH relativeFrom="column">
                <wp:posOffset>0</wp:posOffset>
              </wp:positionH>
              <wp:positionV relativeFrom="paragraph">
                <wp:posOffset>-657225</wp:posOffset>
              </wp:positionV>
              <wp:extent cx="2319655" cy="726440"/>
              <wp:effectExtent l="0" t="0" r="4445" b="0"/>
              <wp:wrapNone/>
              <wp:docPr id="10007" name="Textfeld 2"/>
              <wp:cNvGraphicFramePr/>
              <a:graphic xmlns:a="http://schemas.openxmlformats.org/drawingml/2006/main">
                <a:graphicData uri="http://schemas.microsoft.com/office/word/2010/wordprocessingShape">
                  <wps:wsp>
                    <wps:cNvSpPr txBox="1"/>
                    <wps:spPr>
                      <a:xfrm>
                        <a:off x="0" y="0"/>
                        <a:ext cx="2319655" cy="726440"/>
                      </a:xfrm>
                      <a:prstGeom prst="rect">
                        <a:avLst/>
                      </a:prstGeom>
                      <a:solidFill>
                        <a:schemeClr val="lt1"/>
                      </a:solidFill>
                      <a:ln w="6350">
                        <a:noFill/>
                      </a:ln>
                    </wps:spPr>
                    <wps:txbx>
                      <w:txbxContent>
                        <w:p w14:paraId="5E6EC905" w14:textId="77777777" w:rsidR="005C6DD6" w:rsidRDefault="005C6DD6" w:rsidP="0095471B">
                          <w:pPr>
                            <w:pStyle w:val="invisibleLine"/>
                          </w:pPr>
                          <w:bookmarkStart w:id="2" w:name="cs_efa9f156a49d46159c427dab1ccd73da"/>
                          <w:r>
                            <w:t> </w:t>
                          </w:r>
                        </w:p>
                        <w:bookmarkEnd w:id="2"/>
                        <w:p w14:paraId="01AD1BB8" w14:textId="5B22B030" w:rsidR="003F1A6E" w:rsidRDefault="003F3323" w:rsidP="0095471B">
                          <w:pPr>
                            <w:pStyle w:val="invisibleLine"/>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DC1BFAE" id="_x0000_t202" coordsize="21600,21600" o:spt="202" path="m,l,21600r21600,l21600,xe">
              <v:stroke joinstyle="miter"/>
              <v:path gradientshapeok="t" o:connecttype="rect"/>
            </v:shapetype>
            <v:shape id="Textfeld 2" o:spid="_x0000_s1028" type="#_x0000_t202" style="position:absolute;margin-left:0;margin-top:-51.75pt;width:182.65pt;height:57.2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vYJwIAAEsEAAAOAAAAZHJzL2Uyb0RvYy54bWysVE2P2jAQvVfqf7B8LwF2oS0irCgrqkpo&#10;dyW22rNxbBLJ8bhjQ0J/fccOge22p6oXZ+wZz8d7z5nftbVhR4W+Apvz0WDImbISisruc/79ef3h&#10;E2c+CFsIA1bl/KQ8v1u8fzdv3EyNoQRTKGSUxPpZ43JehuBmWeZlqWrhB+CUJacGrEWgLe6zAkVD&#10;2WuTjYfDadYAFg5BKu/p9L5z8kXKr7WS4VFrrwIzOafeQloxrbu4Zou5mO1RuLKS5zbEP3RRi8pS&#10;0UuqexEEO2D1R6q6kggedBhIqDPQupIqzUDTjIZvptmWwqk0C4Hj3QUm///Syofj1j0hC+0XaInA&#10;CEjj/MzTYZyn1VjHL3XKyE8Qni6wqTYwSYfjm9Hn6WTCmSTfx/H09jbhml1vO/Thq4KaRSPnSLQk&#10;tMRx4wNVpNA+JBbzYKpiXRmTNlEKamWQHQWRaELqkW78FmUsa3I+vZkMU2IL8XqX2VgqcJ0pWqHd&#10;tawqXs27g+JEMCB0CvFOrivqdSN8eBJIkqDJSebhkRZtgGrB2eKsBPz5t/MYT0yRl7OGJJZz/+Mg&#10;UHFmvlniMOqxN7A3dr1hD/UKaOARPSAnk0kXMJje1Aj1C6l/GauQS1hJtXIeenMVOqHT65FquUxB&#10;pDonwsZunYypI8AR+ef2RaA70xOI2AfoxSdmb1jqYuNNC8tDAF0lCiOuHYpnuEmxidnz64pP4vU+&#10;RV3/AYtfAAAA//8DAFBLAwQUAAYACAAAACEAq5c8t+EAAAAIAQAADwAAAGRycy9kb3ducmV2Lnht&#10;bEyPwU7DMBBE70j8g7VIXFBrl9BQQpwKkDggFaG2qOdtbOJQex1it035eswJjqMZzbwp54Oz7KD7&#10;0HqSMBkLYJpqr1pqJLyvn0czYCEiKbSetISTDjCvzs9KLJQ/0lIfVrFhqYRCgRJMjF3BeaiNdhjG&#10;vtOUvA/fO4xJ9g1XPR5TubP8WoicO2wpLRjs9JPR9W61dxJmp5vXq01+u/m0by+P5rv5osUOpby8&#10;GB7ugUU9xL8w/OIndKgS09bvSQVmJaQjUcJoIrIpsORn+TQDtk1BcQe8Kvn/A9UPAAAA//8DAFBL&#10;AQItABQABgAIAAAAIQC2gziS/gAAAOEBAAATAAAAAAAAAAAAAAAAAAAAAABbQ29udGVudF9UeXBl&#10;c10ueG1sUEsBAi0AFAAGAAgAAAAhADj9If/WAAAAlAEAAAsAAAAAAAAAAAAAAAAALwEAAF9yZWxz&#10;Ly5yZWxzUEsBAi0AFAAGAAgAAAAhAOT829gnAgAASwQAAA4AAAAAAAAAAAAAAAAALgIAAGRycy9l&#10;Mm9Eb2MueG1sUEsBAi0AFAAGAAgAAAAhAKuXPLfhAAAACAEAAA8AAAAAAAAAAAAAAAAAgQQAAGRy&#10;cy9kb3ducmV2LnhtbFBLBQYAAAAABAAEAPMAAACPBQAAAAA=&#10;" fillcolor="white [3201]" stroked="f" strokeweight=".5pt">
              <v:textbox inset="0,0,0,0">
                <w:txbxContent>
                  <w:p w14:paraId="5E6EC905" w14:textId="77777777" w:rsidR="005C6DD6" w:rsidRDefault="005C6DD6" w:rsidP="0095471B">
                    <w:pPr>
                      <w:pStyle w:val="invisibleLine"/>
                    </w:pPr>
                    <w:bookmarkStart w:id="3" w:name="cs_efa9f156a49d46159c427dab1ccd73da"/>
                    <w:r>
                      <w:t> </w:t>
                    </w:r>
                  </w:p>
                  <w:bookmarkEnd w:id="3"/>
                  <w:p w14:paraId="01AD1BB8" w14:textId="5B22B030" w:rsidR="003F1A6E" w:rsidRDefault="003F3323" w:rsidP="0095471B">
                    <w:pPr>
                      <w:pStyle w:val="invisibleLine"/>
                    </w:pPr>
                  </w:p>
                </w:txbxContent>
              </v:textbox>
            </v:shape>
          </w:pict>
        </mc:Fallback>
      </mc:AlternateContent>
    </w:r>
    <w:r w:rsidR="00A75747">
      <w:rPr>
        <w:noProof/>
        <w:lang w:eastAsia="de-CH"/>
      </w:rPr>
      <mc:AlternateContent>
        <mc:Choice Requires="wps">
          <w:drawing>
            <wp:anchor distT="0" distB="0" distL="114300" distR="114300" simplePos="0" relativeHeight="251667456" behindDoc="0" locked="0" layoutInCell="1" allowOverlap="1" wp14:anchorId="13D9BE8F" wp14:editId="237027BA">
              <wp:simplePos x="0" y="0"/>
              <wp:positionH relativeFrom="column">
                <wp:posOffset>3832860</wp:posOffset>
              </wp:positionH>
              <wp:positionV relativeFrom="paragraph">
                <wp:posOffset>-653679</wp:posOffset>
              </wp:positionV>
              <wp:extent cx="2319655" cy="726440"/>
              <wp:effectExtent l="0" t="0" r="4445" b="0"/>
              <wp:wrapNone/>
              <wp:docPr id="10008" name="Textfeld 4"/>
              <wp:cNvGraphicFramePr/>
              <a:graphic xmlns:a="http://schemas.openxmlformats.org/drawingml/2006/main">
                <a:graphicData uri="http://schemas.microsoft.com/office/word/2010/wordprocessingShape">
                  <wps:wsp>
                    <wps:cNvSpPr txBox="1"/>
                    <wps:spPr>
                      <a:xfrm>
                        <a:off x="0" y="0"/>
                        <a:ext cx="2319655" cy="726440"/>
                      </a:xfrm>
                      <a:prstGeom prst="rect">
                        <a:avLst/>
                      </a:prstGeom>
                      <a:solidFill>
                        <a:schemeClr val="lt1"/>
                      </a:solidFill>
                      <a:ln w="6350">
                        <a:noFill/>
                      </a:ln>
                    </wps:spPr>
                    <wps:txbx>
                      <w:txbxContent>
                        <w:sdt>
                          <w:sdtPr>
                            <w:alias w:val="CustomElements.Company"/>
                            <w:id w:val="1423378937"/>
                            <w:placeholder>
                              <w:docPart w:val="55ECFBF6954546B0B8C85FA402D1D9C4"/>
                            </w:placeholder>
                            <w:dataBinding w:xpath="//Text[@id='CustomElements.Company']" w:storeItemID="{F22F3C86-AF37-45AB-9BCC-E6E465A3569B}"/>
                            <w:text w:multiLine="1"/>
                          </w:sdtPr>
                          <w:sdtEndPr/>
                          <w:sdtContent>
                            <w:p w14:paraId="3864A088" w14:textId="615F5766" w:rsidR="00307262" w:rsidRDefault="00E41252" w:rsidP="00100416">
                              <w:pPr>
                                <w:pStyle w:val="GBriefkopf"/>
                              </w:pPr>
                              <w:r>
                                <w:t>Gossweiler Ingenieure AG</w:t>
                              </w:r>
                              <w:r>
                                <w:br/>
                                <w:t>Neuhofstrasse 34</w:t>
                              </w:r>
                              <w:r>
                                <w:br/>
                                <w:t>8600 Dübendorf</w:t>
                              </w:r>
                              <w:r>
                                <w:br/>
                                <w:t>Telefon 044 802 77 11</w:t>
                              </w:r>
                              <w:r>
                                <w:br/>
                                <w:t>www.gossweiler.com</w:t>
                              </w:r>
                            </w:p>
                          </w:sdtContent>
                        </w:sdt>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D9BE8F" id="Textfeld 4" o:spid="_x0000_s1029" type="#_x0000_t202" style="position:absolute;margin-left:301.8pt;margin-top:-51.45pt;width:182.65pt;height:57.2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La3KAIAAEsEAAAOAAAAZHJzL2Uyb0RvYy54bWysVE2P2jAQvVfqf7B8LwF2oVtEWFFWVJXQ&#10;7kpstWfj2CSS43HHhoT++o4dAu22p6oXZ+wZz8d7z5nft7VhR4W+Apvz0WDImbISisruc/7tZf3h&#10;jjMfhC2EAatyflKe3y/ev5s3bqbGUIIpFDJKYv2scTkvQ3CzLPOyVLXwA3DKklMD1iLQFvdZgaKh&#10;7LXJxsPhNGsAC4cglfd0+tA5+SLl11rJ8KS1V4GZnFNvIa2Y1l1cs8VczPYoXFnJcxviH7qoRWWp&#10;6CXVgwiCHbD6I1VdSQQPOgwk1BloXUmVZqBpRsM302xL4VSahcDx7gKT/39p5eNx656RhfYztERg&#10;BKRxfubpMM7Taqzjlzpl5CcITxfYVBuYpMPxzejTdDLhTJLv43h6e5twza63HfrwRUHNopFzJFoS&#10;WuK48YEqUmgfEot5MFWxroxJmygFtTLIjoJINCH1SDd+izKWNTmf3kyGKbGFeL3LbCwVuM4UrdDu&#10;WlYV1Ho/7w6KE8GA0CnEO7muqNeN8OFZIEmCJieZhydatAGqBWeLsxLwx9/OYzwxRV7OGpJYzv33&#10;g0DFmflqicOox97A3tj1hj3UK6CBR/SAnEwmXcBgelMj1K+k/mWsQi5hJdXKeejNVeiETq9HquUy&#10;BZHqnAgbu3Uypo4AR+Rf2leB7kxPIGIfoRefmL1hqYuNNy0sDwF0lSiMuHYonuEmxSZmz68rPolf&#10;9ynq+g9Y/AQAAP//AwBQSwMEFAAGAAgAAAAhAIPGXfTiAAAACwEAAA8AAABkcnMvZG93bnJldi54&#10;bWxMj8FOwzAMhu9IvENkJC5oSzogdKXpBEgckIYQA+2cNaEtS5zSZFvH02NOcLPlT7+/v1yM3rG9&#10;HWIXUEE2FcAs1sF02Ch4f3uc5MBi0mi0C2gVHG2ERXV6UurChAO+2v0qNYxCMBZaQZtSX3Ae69Z6&#10;Haeht0i3jzB4nWgdGm4GfaBw7/hMCMm97pA+tLq3D62tt6udV5Afr54v1vJm/elenu7b7+YLl1ut&#10;1PnZeHcLLNkx/cHwq0/qUJHTJuzQROYUSHEpCVUwycRsDoyQucxp2BCbXQOvSv6/Q/UDAAD//wMA&#10;UEsBAi0AFAAGAAgAAAAhALaDOJL+AAAA4QEAABMAAAAAAAAAAAAAAAAAAAAAAFtDb250ZW50X1R5&#10;cGVzXS54bWxQSwECLQAUAAYACAAAACEAOP0h/9YAAACUAQAACwAAAAAAAAAAAAAAAAAvAQAAX3Jl&#10;bHMvLnJlbHNQSwECLQAUAAYACAAAACEAZxS2tygCAABLBAAADgAAAAAAAAAAAAAAAAAuAgAAZHJz&#10;L2Uyb0RvYy54bWxQSwECLQAUAAYACAAAACEAg8Zd9OIAAAALAQAADwAAAAAAAAAAAAAAAACCBAAA&#10;ZHJzL2Rvd25yZXYueG1sUEsFBgAAAAAEAAQA8wAAAJEFAAAAAA==&#10;" fillcolor="white [3201]" stroked="f" strokeweight=".5pt">
              <v:textbox inset="0,0,0,0">
                <w:txbxContent>
                  <w:sdt>
                    <w:sdtPr>
                      <w:alias w:val="CustomElements.Company"/>
                      <w:id w:val="1423378937"/>
                      <w:placeholder>
                        <w:docPart w:val="55ECFBF6954546B0B8C85FA402D1D9C4"/>
                      </w:placeholder>
                      <w:dataBinding w:xpath="//Text[@id='CustomElements.Company']" w:storeItemID="{F22F3C86-AF37-45AB-9BCC-E6E465A3569B}"/>
                      <w:text w:multiLine="1"/>
                    </w:sdtPr>
                    <w:sdtEndPr/>
                    <w:sdtContent>
                      <w:p w14:paraId="3864A088" w14:textId="615F5766" w:rsidR="00307262" w:rsidRDefault="00E41252" w:rsidP="00100416">
                        <w:pPr>
                          <w:pStyle w:val="GBriefkopf"/>
                        </w:pPr>
                        <w:r>
                          <w:t>Gossweiler Ingenieure AG</w:t>
                        </w:r>
                        <w:r>
                          <w:br/>
                          <w:t>Neuhofstrasse 34</w:t>
                        </w:r>
                        <w:r>
                          <w:br/>
                          <w:t>8600 Dübendorf</w:t>
                        </w:r>
                        <w:r>
                          <w:br/>
                          <w:t>Telefon 044 802 77 11</w:t>
                        </w:r>
                        <w:r>
                          <w:br/>
                          <w:t>www.gossweiler.com</w:t>
                        </w:r>
                      </w:p>
                    </w:sdtContent>
                  </w:sdt>
                </w:txbxContent>
              </v:textbox>
            </v:shape>
          </w:pict>
        </mc:Fallback>
      </mc:AlternateContent>
    </w:r>
    <w:r w:rsidR="00B30FEB">
      <w:rPr>
        <w:noProof/>
        <w:lang w:eastAsia="de-CH"/>
      </w:rPr>
      <mc:AlternateContent>
        <mc:Choice Requires="wps">
          <w:drawing>
            <wp:anchor distT="0" distB="0" distL="114300" distR="114300" simplePos="0" relativeHeight="251666432" behindDoc="0" locked="1" layoutInCell="1" allowOverlap="1" wp14:anchorId="20B0D1C1" wp14:editId="3A6BA205">
              <wp:simplePos x="0" y="0"/>
              <wp:positionH relativeFrom="page">
                <wp:posOffset>4131310</wp:posOffset>
              </wp:positionH>
              <wp:positionV relativeFrom="page">
                <wp:posOffset>9039860</wp:posOffset>
              </wp:positionV>
              <wp:extent cx="1819910" cy="603885"/>
              <wp:effectExtent l="0" t="0" r="8890" b="5715"/>
              <wp:wrapNone/>
              <wp:docPr id="10009" name="###Logo###3"/>
              <wp:cNvGraphicFramePr/>
              <a:graphic xmlns:a="http://schemas.openxmlformats.org/drawingml/2006/main">
                <a:graphicData uri="http://schemas.microsoft.com/office/word/2010/wordprocessingShape">
                  <wps:wsp>
                    <wps:cNvSpPr txBox="1"/>
                    <wps:spPr>
                      <a:xfrm>
                        <a:off x="0" y="0"/>
                        <a:ext cx="1819910" cy="603885"/>
                      </a:xfrm>
                      <a:prstGeom prst="rect">
                        <a:avLst/>
                      </a:prstGeom>
                      <a:noFill/>
                      <a:ln w="6350">
                        <a:noFill/>
                      </a:ln>
                      <a:effectLst/>
                      <a:extLst>
                        <a:ext uri="{91240B29-F687-4F45-9708-019B960494DF}">
                          <a14:hiddenLine xmlns:a14="http://schemas.microsoft.com/office/drawing/2010/main" w="6350">
                            <a:solidFill>
                              <a:prstClr val="black"/>
                            </a:solidFill>
                          </a14:hiddenLine>
                        </a:ext>
                      </a:extLst>
                    </wps:spPr>
                    <wps:style>
                      <a:lnRef idx="0">
                        <a:schemeClr val="accent1"/>
                      </a:lnRef>
                      <a:fillRef idx="0">
                        <a:schemeClr val="accent1"/>
                      </a:fillRef>
                      <a:effectRef idx="0">
                        <a:schemeClr val="accent1"/>
                      </a:effectRef>
                      <a:fontRef idx="minor">
                        <a:schemeClr val="dk1"/>
                      </a:fontRef>
                    </wps:style>
                    <wps:txbx>
                      <w:txbxContent>
                        <w:p w14:paraId="5282DA4C" w14:textId="77777777" w:rsidR="00DF0513" w:rsidRDefault="00D223FD">
                          <w:r>
                            <w:rPr>
                              <w:noProof/>
                            </w:rPr>
                            <w:drawing>
                              <wp:inline distT="0" distB="0" distL="0" distR="0" wp14:anchorId="2E6A17FB" wp14:editId="3726C908">
                                <wp:extent cx="1581785" cy="597535"/>
                                <wp:effectExtent l="0" t="0" r="0" b="0"/>
                                <wp:docPr id="10010" name="Grafik 35" descr="Ein Bild, das Zeichn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Logo_gross_rot-schwarz.jpg"/>
                                        <pic:cNvPicPr/>
                                      </pic:nvPicPr>
                                      <pic:blipFill>
                                        <a:blip r:embed="rId1">
                                          <a:extLst>
                                            <a:ext uri="{28A0092B-C50C-407E-A947-70E740481C1C}">
                                              <a14:useLocalDpi xmlns:a14="http://schemas.microsoft.com/office/drawing/2010/main" val="0"/>
                                            </a:ext>
                                          </a:extLst>
                                        </a:blip>
                                        <a:stretch>
                                          <a:fillRect/>
                                        </a:stretch>
                                      </pic:blipFill>
                                      <pic:spPr>
                                        <a:xfrm>
                                          <a:off x="0" y="0"/>
                                          <a:ext cx="1581785" cy="597535"/>
                                        </a:xfrm>
                                        <a:prstGeom prst="rect">
                                          <a:avLst/>
                                        </a:prstGeom>
                                      </pic:spPr>
                                    </pic:pic>
                                  </a:graphicData>
                                </a:graphic>
                              </wp:inline>
                            </w:drawing>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0B0D1C1" id="###Logo###3" o:spid="_x0000_s1030" type="#_x0000_t202" style="position:absolute;margin-left:325.3pt;margin-top:711.8pt;width:143.3pt;height:47.5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UxbEYAIAADQFAAAOAAAAZHJzL2Uyb0RvYy54bWysVN9P2zAQfp+0/8Hy+0gLApWKFHUgpkkI&#10;0GDi2XVsGs3xeedrk+6v39lJWsT2wrQX5+L77rvfvrjsGie2BmMNvpTTo4kUxmuoav9Syu9PN59m&#10;UkRSvlIOvCnlzkR5ufj44aINc3MMa3CVQcEkPs7bUMo1UZgXRdRr06h4BMF4VlrARhH/4ktRoWqZ&#10;vXHF8WRyVrSAVUDQJka+ve6VcpH5rTWa7q2NhoQrJcdG+cR8rtJZLC7U/AVVWNd6CEP9QxSNqj07&#10;3VNdK1Jig/UfVE2tESJYOtLQFGBtrU3OgbOZTt5k87hWweRcuDgx7MsU/x+tvts+hgcU1H2GjhuY&#10;CtKGOI98mfLpLDbpy5EK1nMJd/uymY6ETkaz6fn5lFWadWeTk9nsNNEUB+uAkb4YaEQSSoncllwt&#10;tb2N1ENHSHLm4aZ2LrfGedEy6cnpJBvsNUzufMKa3OSB5hB5lmjnTMI4/81YUVc5gXSRx8tcORRb&#10;xYOhtDaecu6Zl9EJZTmI9xgO+ENU7zHu8xg9g6e9cVN7wJz9m7CrH2PItsdzzV/lnUTqVh0nXsqT&#10;sbErqHbcb4R+FWLQNzU35VZFelDIs8995H2mez6sAy4+DJIUa8Bff7tPeB5J1krR8i6VMv7cKDRS&#10;uK+ehzUt3ijgKKxGwW+aK+AuTPmlCDqLbIDkRtEiNM+85svkhVXKa/ZVShrFK+o3mp8JbZbLDOL1&#10;Copu/WPQiTo1JY3YU/esMAxzSDzBdzBumZq/Gccemyw9LDcEts6zmuraV3GoN69mnvbhGUm7//o/&#10;ow6P3eI3AAAA//8DAFBLAwQUAAYACAAAACEAUx2leuMAAAANAQAADwAAAGRycy9kb3ducmV2Lnht&#10;bEyPS0/DMBCE70j8B2uRuFE7KU1LiFMhHjfKo4AENyc2SUS8jmwnDf+e5QS33Z3R7DfFdrY9m4wP&#10;nUMJyUIAM1g73WEj4fXl7mwDLESFWvUOjYRvE2BbHh8VKtfugM9m2seGUQiGXEloYxxyzkPdGqvC&#10;wg0GSft03qpIq2+49upA4bbnqRAZt6pD+tCqwVy3pv7aj1ZC/x78fSXix3TT7OLTIx/fbpMHKU9P&#10;5qtLYNHM8c8Mv/iEDiUxVW5EHVgvIVuJjKwknKdLmshysVynwCo6rZLNGnhZ8P8tyh8AAAD//wMA&#10;UEsBAi0AFAAGAAgAAAAhALaDOJL+AAAA4QEAABMAAAAAAAAAAAAAAAAAAAAAAFtDb250ZW50X1R5&#10;cGVzXS54bWxQSwECLQAUAAYACAAAACEAOP0h/9YAAACUAQAACwAAAAAAAAAAAAAAAAAvAQAAX3Jl&#10;bHMvLnJlbHNQSwECLQAUAAYACAAAACEAD1MWxGACAAA0BQAADgAAAAAAAAAAAAAAAAAuAgAAZHJz&#10;L2Uyb0RvYy54bWxQSwECLQAUAAYACAAAACEAUx2leuMAAAANAQAADwAAAAAAAAAAAAAAAAC6BAAA&#10;ZHJzL2Rvd25yZXYueG1sUEsFBgAAAAAEAAQA8wAAAMoFAAAAAA==&#10;" filled="f" stroked="f" strokeweight=".5pt">
              <v:textbox inset="0,0,0,0">
                <w:txbxContent>
                  <w:p w14:paraId="5282DA4C" w14:textId="77777777" w:rsidR="00DF0513" w:rsidRDefault="00D223FD">
                    <w:r>
                      <w:rPr>
                        <w:noProof/>
                      </w:rPr>
                      <w:drawing>
                        <wp:inline distT="0" distB="0" distL="0" distR="0" wp14:anchorId="2E6A17FB" wp14:editId="3726C908">
                          <wp:extent cx="1581785" cy="597535"/>
                          <wp:effectExtent l="0" t="0" r="0" b="0"/>
                          <wp:docPr id="10010" name="Grafik 35" descr="Ein Bild, das Zeichn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Logo_gross_rot-schwarz.jpg"/>
                                  <pic:cNvPicPr/>
                                </pic:nvPicPr>
                                <pic:blipFill>
                                  <a:blip r:embed="rId1">
                                    <a:extLst>
                                      <a:ext uri="{28A0092B-C50C-407E-A947-70E740481C1C}">
                                        <a14:useLocalDpi xmlns:a14="http://schemas.microsoft.com/office/drawing/2010/main" val="0"/>
                                      </a:ext>
                                    </a:extLst>
                                  </a:blip>
                                  <a:stretch>
                                    <a:fillRect/>
                                  </a:stretch>
                                </pic:blipFill>
                                <pic:spPr>
                                  <a:xfrm>
                                    <a:off x="0" y="0"/>
                                    <a:ext cx="1581785" cy="597535"/>
                                  </a:xfrm>
                                  <a:prstGeom prst="rect">
                                    <a:avLst/>
                                  </a:prstGeom>
                                </pic:spPr>
                              </pic:pic>
                            </a:graphicData>
                          </a:graphic>
                        </wp:inline>
                      </w:drawing>
                    </w:r>
                  </w:p>
                </w:txbxContent>
              </v:textbox>
              <w10:wrap anchorx="page" anchory="page"/>
              <w10:anchorlock/>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52DEFE" w14:textId="77777777" w:rsidR="00BC25E9" w:rsidRPr="00226417" w:rsidRDefault="00BC25E9" w:rsidP="00226417">
    <w:pPr>
      <w:pStyle w:val="Fuzeile"/>
    </w:pPr>
  </w:p>
  <w:tbl>
    <w:tblPr>
      <w:tblW w:w="0" w:type="auto"/>
      <w:jc w:val="right"/>
      <w:tblLayout w:type="fixed"/>
      <w:tblCellMar>
        <w:left w:w="0" w:type="dxa"/>
        <w:right w:w="0" w:type="dxa"/>
      </w:tblCellMar>
      <w:tblLook w:val="01E0" w:firstRow="1" w:lastRow="1" w:firstColumn="1" w:lastColumn="1" w:noHBand="0" w:noVBand="0"/>
    </w:tblPr>
    <w:tblGrid>
      <w:gridCol w:w="3402"/>
    </w:tblGrid>
    <w:tr w:rsidR="00BC25E9" w:rsidRPr="002C6A50" w14:paraId="29A76CB4" w14:textId="77777777" w:rsidTr="000E44A8">
      <w:trPr>
        <w:trHeight w:hRule="exact" w:val="204"/>
        <w:jc w:val="right"/>
      </w:trPr>
      <w:sdt>
        <w:sdtPr>
          <w:rPr>
            <w:rFonts w:ascii="Univers LT 45 Light" w:eastAsia="Times New Roman" w:hAnsi="Univers LT 45 Light" w:cs="Times New Roman"/>
            <w:sz w:val="16"/>
            <w:szCs w:val="16"/>
            <w:lang w:val="en-US" w:eastAsia="de-DE"/>
          </w:rPr>
          <w:alias w:val="CustomElements.DocParam.Dateiname"/>
          <w:id w:val="-1664312235"/>
          <w:placeholder>
            <w:docPart w:val="F280F11126A446328032F16A60BDEFCA"/>
          </w:placeholder>
          <w:dataBinding w:xpath="//Text[@id='CustomElements.DocParam.Dateiname']" w:storeItemID="{00000000-0000-0000-0000-000000000000}"/>
          <w:text w:multiLine="1"/>
        </w:sdtPr>
        <w:sdtEndPr/>
        <w:sdtContent>
          <w:tc>
            <w:tcPr>
              <w:tcW w:w="3402" w:type="dxa"/>
            </w:tcPr>
            <w:p w14:paraId="61418565" w14:textId="77777777" w:rsidR="00BC25E9" w:rsidRPr="00107BCA" w:rsidRDefault="00BC25E9" w:rsidP="00BC25E9">
              <w:pPr>
                <w:tabs>
                  <w:tab w:val="right" w:pos="3402"/>
                </w:tabs>
                <w:rPr>
                  <w:rFonts w:ascii="Univers LT 45 Light" w:eastAsia="Times New Roman" w:hAnsi="Univers LT 45 Light" w:cs="Times New Roman"/>
                  <w:sz w:val="16"/>
                  <w:szCs w:val="16"/>
                  <w:lang w:val="en-US" w:eastAsia="de-DE"/>
                </w:rPr>
              </w:pPr>
              <w:r>
                <w:rPr>
                  <w:rFonts w:ascii="Univers LT 45 Light" w:eastAsia="Times New Roman" w:hAnsi="Univers LT 45 Light" w:cs="Times New Roman"/>
                  <w:sz w:val="16"/>
                  <w:szCs w:val="16"/>
                  <w:lang w:val="en-US" w:eastAsia="de-DE"/>
                </w:rPr>
                <w:t xml:space="preserve"> </w:t>
              </w:r>
            </w:p>
          </w:tc>
        </w:sdtContent>
      </w:sdt>
    </w:tr>
    <w:tr w:rsidR="00BC25E9" w:rsidRPr="00196DC4" w14:paraId="4151E72C" w14:textId="77777777" w:rsidTr="000E44A8">
      <w:trPr>
        <w:trHeight w:hRule="exact" w:val="204"/>
        <w:jc w:val="right"/>
      </w:trPr>
      <w:tc>
        <w:tcPr>
          <w:tcW w:w="3402" w:type="dxa"/>
        </w:tcPr>
        <w:p w14:paraId="1701F648" w14:textId="00ABE818" w:rsidR="00BC25E9" w:rsidRPr="00196DC4" w:rsidRDefault="003F3323" w:rsidP="00BC25E9">
          <w:pPr>
            <w:tabs>
              <w:tab w:val="right" w:pos="3402"/>
            </w:tabs>
            <w:rPr>
              <w:rFonts w:ascii="Univers LT 45 Light" w:eastAsia="Times New Roman" w:hAnsi="Univers LT 45 Light" w:cs="Times New Roman"/>
              <w:sz w:val="16"/>
              <w:szCs w:val="16"/>
              <w:lang w:eastAsia="de-DE"/>
            </w:rPr>
          </w:pPr>
          <w:sdt>
            <w:sdtPr>
              <w:rPr>
                <w:rFonts w:ascii="Univers LT 45 Light" w:eastAsia="Times New Roman" w:hAnsi="Univers LT 45 Light" w:cs="Times New Roman"/>
                <w:sz w:val="16"/>
                <w:szCs w:val="16"/>
                <w:lang w:val="en-US" w:eastAsia="de-DE"/>
              </w:rPr>
              <w:alias w:val="DocParam.Date"/>
              <w:id w:val="-893201621"/>
              <w:dataBinding w:xpath="//DateTime[@id='DocParam.Date']" w:storeItemID="{F22F3C86-AF37-45AB-9BCC-E6E465A3569B}"/>
              <w:date w:fullDate="2022-08-15T02:00:00Z">
                <w:dateFormat w:val="d. MMMM yyyy"/>
                <w:lid w:val="de-CH"/>
                <w:storeMappedDataAs w:val="dateTime"/>
                <w:calendar w:val="gregorian"/>
              </w:date>
            </w:sdtPr>
            <w:sdtEndPr/>
            <w:sdtContent>
              <w:r w:rsidR="005C6DD6">
                <w:rPr>
                  <w:rFonts w:ascii="Univers LT 45 Light" w:eastAsia="Times New Roman" w:hAnsi="Univers LT 45 Light" w:cs="Times New Roman"/>
                  <w:sz w:val="16"/>
                  <w:szCs w:val="16"/>
                  <w:lang w:eastAsia="de-DE"/>
                </w:rPr>
                <w:t>15. August 2022</w:t>
              </w:r>
            </w:sdtContent>
          </w:sdt>
          <w:r w:rsidR="00BC25E9" w:rsidRPr="00107BCA">
            <w:rPr>
              <w:rFonts w:ascii="Univers LT 45 Light" w:eastAsia="Times New Roman" w:hAnsi="Univers LT 45 Light" w:cs="Times New Roman"/>
              <w:sz w:val="16"/>
              <w:szCs w:val="16"/>
              <w:lang w:val="en-US" w:eastAsia="de-DE"/>
            </w:rPr>
            <w:tab/>
          </w:r>
          <w:r w:rsidR="00BC25E9" w:rsidRPr="00196DC4">
            <w:rPr>
              <w:rFonts w:ascii="Univers LT 45 Light" w:eastAsia="Times New Roman" w:hAnsi="Univers LT 45 Light" w:cs="Times New Roman"/>
              <w:sz w:val="16"/>
              <w:szCs w:val="16"/>
              <w:lang w:eastAsia="de-DE"/>
            </w:rPr>
            <w:fldChar w:fldCharType="begin"/>
          </w:r>
          <w:r w:rsidR="00BC25E9" w:rsidRPr="00196DC4">
            <w:rPr>
              <w:rFonts w:ascii="Univers LT 45 Light" w:eastAsia="Times New Roman" w:hAnsi="Univers LT 45 Light" w:cs="Times New Roman"/>
              <w:sz w:val="16"/>
              <w:szCs w:val="16"/>
              <w:lang w:eastAsia="de-DE"/>
            </w:rPr>
            <w:instrText xml:space="preserve"> PAGE </w:instrText>
          </w:r>
          <w:r w:rsidR="00BC25E9" w:rsidRPr="00196DC4">
            <w:rPr>
              <w:rFonts w:ascii="Univers LT 45 Light" w:eastAsia="Times New Roman" w:hAnsi="Univers LT 45 Light" w:cs="Times New Roman"/>
              <w:sz w:val="16"/>
              <w:szCs w:val="16"/>
              <w:lang w:eastAsia="de-DE"/>
            </w:rPr>
            <w:fldChar w:fldCharType="separate"/>
          </w:r>
          <w:r w:rsidR="006D1E49">
            <w:rPr>
              <w:rFonts w:ascii="Univers LT 45 Light" w:eastAsia="Times New Roman" w:hAnsi="Univers LT 45 Light" w:cs="Times New Roman"/>
              <w:noProof/>
              <w:sz w:val="16"/>
              <w:szCs w:val="16"/>
              <w:lang w:eastAsia="de-DE"/>
            </w:rPr>
            <w:t>4</w:t>
          </w:r>
          <w:r w:rsidR="00BC25E9" w:rsidRPr="00196DC4">
            <w:rPr>
              <w:rFonts w:ascii="Univers LT 45 Light" w:eastAsia="Times New Roman" w:hAnsi="Univers LT 45 Light" w:cs="Times New Roman"/>
              <w:sz w:val="16"/>
              <w:szCs w:val="16"/>
              <w:lang w:eastAsia="de-DE"/>
            </w:rPr>
            <w:fldChar w:fldCharType="end"/>
          </w:r>
          <w:r w:rsidR="00BC25E9" w:rsidRPr="00196DC4">
            <w:rPr>
              <w:rFonts w:ascii="Univers LT 45 Light" w:eastAsia="Times New Roman" w:hAnsi="Univers LT 45 Light" w:cs="Times New Roman"/>
              <w:sz w:val="16"/>
              <w:szCs w:val="16"/>
              <w:lang w:eastAsia="de-DE"/>
            </w:rPr>
            <w:t>/</w:t>
          </w:r>
          <w:r w:rsidR="00BC25E9" w:rsidRPr="00196DC4">
            <w:rPr>
              <w:rFonts w:ascii="Univers LT 45 Light" w:eastAsia="Times New Roman" w:hAnsi="Univers LT 45 Light" w:cs="Times New Roman"/>
              <w:sz w:val="16"/>
              <w:szCs w:val="16"/>
              <w:lang w:eastAsia="de-DE"/>
            </w:rPr>
            <w:fldChar w:fldCharType="begin"/>
          </w:r>
          <w:r w:rsidR="00BC25E9" w:rsidRPr="00196DC4">
            <w:rPr>
              <w:rFonts w:ascii="Univers LT 45 Light" w:eastAsia="Times New Roman" w:hAnsi="Univers LT 45 Light" w:cs="Times New Roman"/>
              <w:sz w:val="16"/>
              <w:szCs w:val="16"/>
              <w:lang w:eastAsia="de-DE"/>
            </w:rPr>
            <w:instrText xml:space="preserve"> NUMPAGES </w:instrText>
          </w:r>
          <w:r w:rsidR="00BC25E9" w:rsidRPr="00196DC4">
            <w:rPr>
              <w:rFonts w:ascii="Univers LT 45 Light" w:eastAsia="Times New Roman" w:hAnsi="Univers LT 45 Light" w:cs="Times New Roman"/>
              <w:sz w:val="16"/>
              <w:szCs w:val="16"/>
              <w:lang w:eastAsia="de-DE"/>
            </w:rPr>
            <w:fldChar w:fldCharType="separate"/>
          </w:r>
          <w:r w:rsidR="006D1E49">
            <w:rPr>
              <w:rFonts w:ascii="Univers LT 45 Light" w:eastAsia="Times New Roman" w:hAnsi="Univers LT 45 Light" w:cs="Times New Roman"/>
              <w:noProof/>
              <w:sz w:val="16"/>
              <w:szCs w:val="16"/>
              <w:lang w:eastAsia="de-DE"/>
            </w:rPr>
            <w:t>4</w:t>
          </w:r>
          <w:r w:rsidR="00BC25E9" w:rsidRPr="00196DC4">
            <w:rPr>
              <w:rFonts w:ascii="Univers LT 45 Light" w:eastAsia="Times New Roman" w:hAnsi="Univers LT 45 Light" w:cs="Times New Roman"/>
              <w:sz w:val="16"/>
              <w:szCs w:val="16"/>
              <w:lang w:eastAsia="de-DE"/>
            </w:rPr>
            <w:fldChar w:fldCharType="end"/>
          </w:r>
        </w:p>
      </w:tc>
    </w:tr>
  </w:tbl>
  <w:p w14:paraId="7E1E539B" w14:textId="77777777" w:rsidR="00BC25E9" w:rsidRPr="00A97224" w:rsidRDefault="00BC25E9" w:rsidP="00BC25E9">
    <w:pPr>
      <w:pStyle w:val="invisibleLine"/>
    </w:pPr>
  </w:p>
  <w:p w14:paraId="6C7A4C3B" w14:textId="77777777" w:rsidR="005D5584" w:rsidRPr="00226417" w:rsidRDefault="005D5584" w:rsidP="00226417">
    <w:pPr>
      <w:pStyle w:val="Fuzeile"/>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9A8014" w14:textId="77777777" w:rsidR="00DA04A7" w:rsidRPr="0053170A" w:rsidRDefault="00DA04A7" w:rsidP="00DA04A7">
    <w:pPr>
      <w:pStyle w:val="Fuzeile"/>
      <w:rPr>
        <w:rFonts w:cs="Segoe UI"/>
      </w:rPr>
    </w:pPr>
    <w:r w:rsidRPr="0053170A">
      <w:rPr>
        <w:rFonts w:cs="Segoe UI"/>
      </w:rPr>
      <w:t> </w:t>
    </w:r>
  </w:p>
  <w:tbl>
    <w:tblPr>
      <w:tblW w:w="0" w:type="auto"/>
      <w:jc w:val="right"/>
      <w:tblLayout w:type="fixed"/>
      <w:tblCellMar>
        <w:left w:w="0" w:type="dxa"/>
        <w:right w:w="0" w:type="dxa"/>
      </w:tblCellMar>
      <w:tblLook w:val="01E0" w:firstRow="1" w:lastRow="1" w:firstColumn="1" w:lastColumn="1" w:noHBand="0" w:noVBand="0"/>
    </w:tblPr>
    <w:tblGrid>
      <w:gridCol w:w="3402"/>
    </w:tblGrid>
    <w:tr w:rsidR="00DA04A7" w:rsidRPr="00A77120" w14:paraId="7FEBA897" w14:textId="77777777" w:rsidTr="00AB0547">
      <w:trPr>
        <w:trHeight w:hRule="exact" w:val="204"/>
        <w:jc w:val="right"/>
      </w:trPr>
      <w:sdt>
        <w:sdtPr>
          <w:rPr>
            <w:lang w:val="it-IT"/>
          </w:rPr>
          <w:alias w:val="CustomElements.DateinameAnzeigen"/>
          <w:id w:val="-703024059"/>
          <w:placeholder>
            <w:docPart w:val="ADBE9916F1904A72BEB7F390E940BAA3"/>
          </w:placeholder>
          <w:dataBinding w:xpath="//Text[@id='CustomElements.DateinameAnzeigen']" w:storeItemID="{2A3D7E27-29F1-44D9-9D8C-DF471BBB4202}"/>
          <w:text w:multiLine="1"/>
        </w:sdtPr>
        <w:sdtEndPr/>
        <w:sdtContent>
          <w:tc>
            <w:tcPr>
              <w:tcW w:w="3402" w:type="dxa"/>
            </w:tcPr>
            <w:p w14:paraId="48304C4B" w14:textId="2C58CAA5" w:rsidR="00DA04A7" w:rsidRPr="00A77120" w:rsidRDefault="00884A5C" w:rsidP="00DA04A7">
              <w:pPr>
                <w:pStyle w:val="GFusszeile"/>
                <w:jc w:val="right"/>
                <w:rPr>
                  <w:lang w:val="it-IT"/>
                </w:rPr>
              </w:pPr>
              <w:r>
                <w:rPr>
                  <w:lang w:val="it-IT"/>
                </w:rPr>
                <w:t>00_Leitfaden zum Angebot.docx</w:t>
              </w:r>
            </w:p>
          </w:tc>
        </w:sdtContent>
      </w:sdt>
    </w:tr>
    <w:tr w:rsidR="00DA04A7" w:rsidRPr="0053170A" w14:paraId="06037E9C" w14:textId="77777777" w:rsidTr="00AB0547">
      <w:trPr>
        <w:trHeight w:hRule="exact" w:val="204"/>
        <w:jc w:val="right"/>
      </w:trPr>
      <w:tc>
        <w:tcPr>
          <w:tcW w:w="3402" w:type="dxa"/>
        </w:tcPr>
        <w:p w14:paraId="0EAFB6C6" w14:textId="3232F20D" w:rsidR="00DA04A7" w:rsidRPr="0053170A" w:rsidRDefault="003F3323" w:rsidP="00DA04A7">
          <w:pPr>
            <w:pStyle w:val="GFusszeile"/>
          </w:pPr>
          <w:sdt>
            <w:sdtPr>
              <w:rPr>
                <w:lang w:val="en-US"/>
              </w:rPr>
              <w:alias w:val="DocParam.Date"/>
              <w:id w:val="389851455"/>
              <w:dataBinding w:xpath="//DateTime[@id='DocParam.Date']" w:storeItemID="{2A3D7E27-29F1-44D9-9D8C-DF471BBB4202}"/>
              <w:date w:fullDate="2022-07-14T02:00:00Z">
                <w:dateFormat w:val="d. MMMM yyyy"/>
                <w:lid w:val="de-CH"/>
                <w:storeMappedDataAs w:val="dateTime"/>
                <w:calendar w:val="gregorian"/>
              </w:date>
            </w:sdtPr>
            <w:sdtEndPr/>
            <w:sdtContent>
              <w:r w:rsidR="00B547D0">
                <w:t>14. Juli 2022</w:t>
              </w:r>
            </w:sdtContent>
          </w:sdt>
          <w:r w:rsidR="00DA04A7" w:rsidRPr="0053170A">
            <w:rPr>
              <w:lang w:val="en-US"/>
            </w:rPr>
            <w:tab/>
          </w:r>
          <w:r w:rsidR="00DA04A7" w:rsidRPr="0053170A">
            <w:fldChar w:fldCharType="begin"/>
          </w:r>
          <w:r w:rsidR="00DA04A7" w:rsidRPr="0053170A">
            <w:instrText xml:space="preserve"> PAGE </w:instrText>
          </w:r>
          <w:r w:rsidR="00DA04A7" w:rsidRPr="0053170A">
            <w:fldChar w:fldCharType="separate"/>
          </w:r>
          <w:r w:rsidR="00DA04A7">
            <w:t>4</w:t>
          </w:r>
          <w:r w:rsidR="00DA04A7" w:rsidRPr="0053170A">
            <w:fldChar w:fldCharType="end"/>
          </w:r>
          <w:r w:rsidR="00DA04A7" w:rsidRPr="0053170A">
            <w:t>/</w:t>
          </w:r>
          <w:r w:rsidR="00DA04A7" w:rsidRPr="0053170A">
            <w:rPr>
              <w:noProof/>
            </w:rPr>
            <w:fldChar w:fldCharType="begin"/>
          </w:r>
          <w:r w:rsidR="00DA04A7" w:rsidRPr="0053170A">
            <w:rPr>
              <w:noProof/>
            </w:rPr>
            <w:instrText xml:space="preserve"> NUMPAGES </w:instrText>
          </w:r>
          <w:r w:rsidR="00DA04A7" w:rsidRPr="0053170A">
            <w:rPr>
              <w:noProof/>
            </w:rPr>
            <w:fldChar w:fldCharType="separate"/>
          </w:r>
          <w:r w:rsidR="00DA04A7">
            <w:rPr>
              <w:noProof/>
            </w:rPr>
            <w:t>5</w:t>
          </w:r>
          <w:r w:rsidR="00DA04A7" w:rsidRPr="0053170A">
            <w:rPr>
              <w:noProof/>
            </w:rPr>
            <w:fldChar w:fldCharType="end"/>
          </w:r>
        </w:p>
      </w:tc>
    </w:tr>
  </w:tbl>
  <w:p w14:paraId="4F1CCE62" w14:textId="77777777" w:rsidR="00DA04A7" w:rsidRPr="0053170A" w:rsidRDefault="00DA04A7" w:rsidP="00DA04A7">
    <w:pPr>
      <w:pStyle w:val="invisibleLine"/>
      <w:rPr>
        <w:rFonts w:cs="Segoe UI"/>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9F3C2CD" w14:textId="77777777" w:rsidR="00B547D0" w:rsidRDefault="00B547D0" w:rsidP="00F657BF">
      <w:r>
        <w:separator/>
      </w:r>
    </w:p>
  </w:footnote>
  <w:footnote w:type="continuationSeparator" w:id="0">
    <w:p w14:paraId="582A543B" w14:textId="77777777" w:rsidR="00B547D0" w:rsidRDefault="00B547D0" w:rsidP="00F657BF">
      <w:r>
        <w:continuationSeparator/>
      </w:r>
    </w:p>
  </w:footnote>
  <w:footnote w:id="1">
    <w:p w14:paraId="3C8AC8AE" w14:textId="6CADFDFD" w:rsidR="001F4D28" w:rsidRPr="001C1B42" w:rsidRDefault="001F4D28">
      <w:pPr>
        <w:pStyle w:val="Funotentext"/>
        <w:rPr>
          <w:sz w:val="16"/>
          <w:szCs w:val="14"/>
        </w:rPr>
      </w:pPr>
      <w:r w:rsidRPr="001C1B42">
        <w:rPr>
          <w:rStyle w:val="Funotenzeichen"/>
          <w:sz w:val="16"/>
          <w:szCs w:val="14"/>
        </w:rPr>
        <w:footnoteRef/>
      </w:r>
      <w:r w:rsidRPr="001C1B42">
        <w:rPr>
          <w:sz w:val="16"/>
          <w:szCs w:val="14"/>
        </w:rPr>
        <w:t xml:space="preserve"> Eingang bei der ausschreibenden Stelle, Datum des Poststempels ist nicht massgebend.</w:t>
      </w:r>
    </w:p>
  </w:footnote>
  <w:footnote w:id="2">
    <w:p w14:paraId="7806FD88" w14:textId="77777777" w:rsidR="00A11771" w:rsidRPr="001C1B42" w:rsidRDefault="00A11771" w:rsidP="00A11771">
      <w:pPr>
        <w:pStyle w:val="Funotentext"/>
        <w:rPr>
          <w:sz w:val="16"/>
          <w:szCs w:val="14"/>
        </w:rPr>
      </w:pPr>
      <w:r w:rsidRPr="001C1B42">
        <w:rPr>
          <w:rStyle w:val="Funotenzeichen"/>
          <w:sz w:val="16"/>
          <w:szCs w:val="14"/>
        </w:rPr>
        <w:footnoteRef/>
      </w:r>
      <w:r w:rsidRPr="001C1B42">
        <w:rPr>
          <w:sz w:val="16"/>
          <w:szCs w:val="14"/>
        </w:rPr>
        <w:t xml:space="preserve"> Gesamtplaner Tief- und Strassenbau oder als federführende Firma in einer Ingenieurgemeinschaft bezüglich Projektierung, Ausschreibung und Realisierung einer Hauptverkehrsachse im innerstädtischen Bereich inkl. Werkleitungen bei Aufrechterhaltung des laufenden Verkehrs mittels Bauphasenplanung.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E708FE" w14:textId="77777777" w:rsidR="00BC0976" w:rsidRDefault="00BC0976">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vertAnchor="page" w:horzAnchor="page" w:tblpX="1419" w:tblpY="738"/>
      <w:tblOverlap w:val="never"/>
      <w:tblW w:w="0" w:type="auto"/>
      <w:tblCellMar>
        <w:left w:w="0" w:type="dxa"/>
        <w:right w:w="0" w:type="dxa"/>
      </w:tblCellMar>
      <w:tblLook w:val="04A0" w:firstRow="1" w:lastRow="0" w:firstColumn="1" w:lastColumn="0" w:noHBand="0" w:noVBand="1"/>
    </w:tblPr>
    <w:tblGrid>
      <w:gridCol w:w="4678"/>
    </w:tblGrid>
    <w:tr w:rsidR="00226417" w14:paraId="17754708" w14:textId="77777777" w:rsidTr="001F3B06">
      <w:sdt>
        <w:sdtPr>
          <w:alias w:val="CustomElements.KopfzeilenScript"/>
          <w:id w:val="2044939565"/>
          <w:placeholder>
            <w:docPart w:val="55ECFBF6954546B0B8C85FA402D1D9C4"/>
          </w:placeholder>
          <w:dataBinding w:xpath="//Text[@id='CustomElements.KopfzeilenScript']" w:storeItemID="{F22F3C86-AF37-45AB-9BCC-E6E465A3569B}"/>
          <w:text w:multiLine="1"/>
        </w:sdtPr>
        <w:sdtEndPr/>
        <w:sdtContent>
          <w:tc>
            <w:tcPr>
              <w:tcW w:w="4678" w:type="dxa"/>
            </w:tcPr>
            <w:p w14:paraId="1D065846" w14:textId="447E3D76" w:rsidR="00226417" w:rsidRDefault="00755CBA" w:rsidP="001F3B06">
              <w:pPr>
                <w:pStyle w:val="GKopfzeile"/>
              </w:pPr>
              <w:r>
                <w:t xml:space="preserve">Ingenieursubmission: Sanierung </w:t>
              </w:r>
              <w:proofErr w:type="spellStart"/>
              <w:r>
                <w:t>Dietlikonstrasse</w:t>
              </w:r>
              <w:proofErr w:type="spellEnd"/>
              <w:r>
                <w:t xml:space="preserve">, Abschnitt </w:t>
              </w:r>
              <w:proofErr w:type="spellStart"/>
              <w:r>
                <w:t>Chriesbach</w:t>
              </w:r>
              <w:proofErr w:type="spellEnd"/>
              <w:r>
                <w:t xml:space="preserve"> bis Wangenstrasse</w:t>
              </w:r>
            </w:p>
          </w:tc>
        </w:sdtContent>
      </w:sdt>
    </w:tr>
  </w:tbl>
  <w:p w14:paraId="0932A9F8" w14:textId="77777777" w:rsidR="00226417" w:rsidRDefault="00D223FD" w:rsidP="00AC1BAF">
    <w:pPr>
      <w:pStyle w:val="Kopfzeile"/>
    </w:pPr>
    <w:r>
      <w:rPr>
        <w:rFonts w:ascii="Univers LT 45 Light" w:eastAsia="Times New Roman" w:hAnsi="Univers LT 45 Light" w:cs="Times New Roman"/>
        <w:b/>
        <w:noProof/>
        <w:sz w:val="22"/>
        <w:lang w:eastAsia="de-CH"/>
      </w:rPr>
      <mc:AlternateContent>
        <mc:Choice Requires="wps">
          <w:drawing>
            <wp:anchor distT="0" distB="0" distL="114300" distR="114300" simplePos="0" relativeHeight="251665408" behindDoc="0" locked="0" layoutInCell="1" allowOverlap="1" wp14:anchorId="1A5F6D64" wp14:editId="59F45730">
              <wp:simplePos x="0" y="0"/>
              <wp:positionH relativeFrom="column">
                <wp:posOffset>4861560</wp:posOffset>
              </wp:positionH>
              <wp:positionV relativeFrom="paragraph">
                <wp:posOffset>-80381</wp:posOffset>
              </wp:positionV>
              <wp:extent cx="1290955" cy="533400"/>
              <wp:effectExtent l="0" t="0" r="4445" b="0"/>
              <wp:wrapNone/>
              <wp:docPr id="10004" name="###Logo###1"/>
              <wp:cNvGraphicFramePr/>
              <a:graphic xmlns:a="http://schemas.openxmlformats.org/drawingml/2006/main">
                <a:graphicData uri="http://schemas.microsoft.com/office/word/2010/wordprocessingShape">
                  <wps:wsp>
                    <wps:cNvSpPr txBox="1"/>
                    <wps:spPr>
                      <a:xfrm>
                        <a:off x="0" y="0"/>
                        <a:ext cx="1290955" cy="533400"/>
                      </a:xfrm>
                      <a:prstGeom prst="rect">
                        <a:avLst/>
                      </a:prstGeom>
                      <a:noFill/>
                      <a:ln w="6350">
                        <a:noFill/>
                      </a:ln>
                      <a:effectLst/>
                      <a:extLst>
                        <a:ext uri="{91240B29-F687-4F45-9708-019B960494DF}">
                          <a14:hiddenLine xmlns:a14="http://schemas.microsoft.com/office/drawing/2010/main" w="6350">
                            <a:solidFill>
                              <a:prstClr val="black"/>
                            </a:solidFill>
                          </a14:hiddenLine>
                        </a:ext>
                      </a:extLst>
                    </wps:spPr>
                    <wps:style>
                      <a:lnRef idx="0">
                        <a:schemeClr val="accent1"/>
                      </a:lnRef>
                      <a:fillRef idx="0">
                        <a:schemeClr val="accent1"/>
                      </a:fillRef>
                      <a:effectRef idx="0">
                        <a:schemeClr val="accent1"/>
                      </a:effectRef>
                      <a:fontRef idx="minor">
                        <a:schemeClr val="dk1"/>
                      </a:fontRef>
                    </wps:style>
                    <wps:txbx>
                      <w:txbxContent>
                        <w:p w14:paraId="275E9F0C" w14:textId="77777777" w:rsidR="004C3E80" w:rsidRDefault="001F3B06" w:rsidP="001F3B06">
                          <w:pPr>
                            <w:ind w:right="135"/>
                          </w:pPr>
                          <w:r>
                            <w:rPr>
                              <w:noProof/>
                            </w:rPr>
                            <w:drawing>
                              <wp:inline distT="0" distB="0" distL="0" distR="0" wp14:anchorId="2E45FAED" wp14:editId="4DB8322F">
                                <wp:extent cx="1284605" cy="486135"/>
                                <wp:effectExtent l="0" t="0" r="0" b="9525"/>
                                <wp:docPr id="10005" name="Grafik 38" descr="Ein Bild, das Zeichn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Logo_klein_grau_schwarz.jpg"/>
                                        <pic:cNvPicPr/>
                                      </pic:nvPicPr>
                                      <pic:blipFill>
                                        <a:blip r:embed="rId1">
                                          <a:extLst>
                                            <a:ext uri="{28A0092B-C50C-407E-A947-70E740481C1C}">
                                              <a14:useLocalDpi xmlns:a14="http://schemas.microsoft.com/office/drawing/2010/main" val="0"/>
                                            </a:ext>
                                          </a:extLst>
                                        </a:blip>
                                        <a:stretch>
                                          <a:fillRect/>
                                        </a:stretch>
                                      </pic:blipFill>
                                      <pic:spPr>
                                        <a:xfrm>
                                          <a:off x="0" y="0"/>
                                          <a:ext cx="1284605" cy="486135"/>
                                        </a:xfrm>
                                        <a:prstGeom prst="rect">
                                          <a:avLst/>
                                        </a:prstGeom>
                                      </pic:spPr>
                                    </pic:pic>
                                  </a:graphicData>
                                </a:graphic>
                              </wp:inline>
                            </w:drawing>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A5F6D64" id="_x0000_t202" coordsize="21600,21600" o:spt="202" path="m,l,21600r21600,l21600,xe">
              <v:stroke joinstyle="miter"/>
              <v:path gradientshapeok="t" o:connecttype="rect"/>
            </v:shapetype>
            <v:shape id="###Logo###1" o:spid="_x0000_s1027" type="#_x0000_t202" style="position:absolute;margin-left:382.8pt;margin-top:-6.35pt;width:101.65pt;height:42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Oq4VXwIAAC0FAAAOAAAAZHJzL2Uyb0RvYy54bWysVE1v2zAMvQ/YfxB0X+wmS7EGcYqsRYcB&#10;QVssHXpWZCkxJosapcTOfv0o2U6KbpcOu8i0+Pj1SGp+3daGHRT6CmzBL0Y5Z8pKKCu7Lfj3p7sP&#10;nzjzQdhSGLCq4Efl+fXi/bt542ZqDDswpUJGTqyfNa7guxDcLMu83Kla+BE4ZUmpAWsR6Be3WYmi&#10;Ie+1ycZ5fpk1gKVDkMp7ur3tlHyR/GutZHjQ2qvATMEpt5BOTOcmntliLmZbFG5XyT4N8Q9Z1KKy&#10;FPTk6lYEwfZY/eGqriSCBx1GEuoMtK6kSjVQNRf5q2rWO+FUqoXI8e5Ek/9/buX9Ye0ekYX2M7TU&#10;wEhI4/zM02Wsp9VYxy9lykhPFB5PtKk2MBmNxlf51XTKmSTddDL5mCdes7O1Qx++KKhZFAqO1JbE&#10;ljisfKCIBB0gMZiFu8qY1BpjWVPwy8k0TwYnDVkYG7EqNbl3c848SeFoVMQY+01pVpWpgHiRxkvd&#10;GGQHQYMhpFQ2pNqTX0JHlKYk3mLY489ZvcW4q2OIDDacjOvKAqbqX6Vd/hhS1h2eiHxRdxRDu2n7&#10;jm6gPFKjEbod8E7eVdSNlfDhUSANPfWWFjk80KENEOvQS5ztAH/97T7iaRZJy1lDS1Rw/3MvUHFm&#10;vlqa0rhxg4CDsBkEu69vgOi/oCfCySSSAQYziBqhfqb9XsYopBJWUqyCh0G8Cd0q0/sg1XKZQLRX&#10;ToSVXTsZXcduxNl6ap8Fun4AA43uPQzrJWav5rDDRksLy30AXaUhjYR2LPZE006m2e3fj7j0L/8T&#10;6vzKLX4DAAD//wMAUEsDBBQABgAIAAAAIQDGmh5l4AAAAAoBAAAPAAAAZHJzL2Rvd25yZXYueG1s&#10;TI/LTsMwEEX3SPyDNUjsWidFpG2IUyEeO54FJNg58ZBExOPIdtLw9wwrWI7u0b1nit1sezGhD50j&#10;BekyAYFUO9NRo+D15XaxARGiJqN7R6jgGwPsyuOjQufGHegZp31sBJdQyLWCNsYhlzLULVodlm5A&#10;4uzTeasjn76RxusDl9terpIkk1Z3xAutHvCqxfprP1oF/Xvwd1USP6br5j4+Pcrx7SZ9UOr0ZL68&#10;ABFxjn8w/OqzOpTsVLmRTBC9gnV2njGqYJGu1iCY2GabLYiKo/QMZFnI/y+UPwAAAP//AwBQSwEC&#10;LQAUAAYACAAAACEAtoM4kv4AAADhAQAAEwAAAAAAAAAAAAAAAAAAAAAAW0NvbnRlbnRfVHlwZXNd&#10;LnhtbFBLAQItABQABgAIAAAAIQA4/SH/1gAAAJQBAAALAAAAAAAAAAAAAAAAAC8BAABfcmVscy8u&#10;cmVsc1BLAQItABQABgAIAAAAIQDLOq4VXwIAAC0FAAAOAAAAAAAAAAAAAAAAAC4CAABkcnMvZTJv&#10;RG9jLnhtbFBLAQItABQABgAIAAAAIQDGmh5l4AAAAAoBAAAPAAAAAAAAAAAAAAAAALkEAABkcnMv&#10;ZG93bnJldi54bWxQSwUGAAAAAAQABADzAAAAxgUAAAAA&#10;" filled="f" stroked="f" strokeweight=".5pt">
              <v:textbox inset="0,0,0,0">
                <w:txbxContent>
                  <w:p w14:paraId="275E9F0C" w14:textId="77777777" w:rsidR="004C3E80" w:rsidRDefault="001F3B06" w:rsidP="001F3B06">
                    <w:pPr>
                      <w:ind w:right="135"/>
                    </w:pPr>
                    <w:r>
                      <w:rPr>
                        <w:noProof/>
                      </w:rPr>
                      <w:drawing>
                        <wp:inline distT="0" distB="0" distL="0" distR="0" wp14:anchorId="2E45FAED" wp14:editId="4DB8322F">
                          <wp:extent cx="1284605" cy="486135"/>
                          <wp:effectExtent l="0" t="0" r="0" b="9525"/>
                          <wp:docPr id="10005" name="Grafik 38" descr="Ein Bild, das Zeichn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Logo_klein_grau_schwarz.jpg"/>
                                  <pic:cNvPicPr/>
                                </pic:nvPicPr>
                                <pic:blipFill>
                                  <a:blip r:embed="rId1">
                                    <a:extLst>
                                      <a:ext uri="{28A0092B-C50C-407E-A947-70E740481C1C}">
                                        <a14:useLocalDpi xmlns:a14="http://schemas.microsoft.com/office/drawing/2010/main" val="0"/>
                                      </a:ext>
                                    </a:extLst>
                                  </a:blip>
                                  <a:stretch>
                                    <a:fillRect/>
                                  </a:stretch>
                                </pic:blipFill>
                                <pic:spPr>
                                  <a:xfrm>
                                    <a:off x="0" y="0"/>
                                    <a:ext cx="1284605" cy="486135"/>
                                  </a:xfrm>
                                  <a:prstGeom prst="rect">
                                    <a:avLst/>
                                  </a:prstGeom>
                                </pic:spPr>
                              </pic:pic>
                            </a:graphicData>
                          </a:graphic>
                        </wp:inline>
                      </w:drawing>
                    </w:r>
                  </w:p>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6D50B" w14:textId="77777777" w:rsidR="00BC0976" w:rsidRDefault="00BC0976">
    <w:pPr>
      <w:pStyle w:val="Kopfzeil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vertAnchor="page" w:horzAnchor="page" w:tblpX="1419" w:tblpY="738"/>
      <w:tblOverlap w:val="never"/>
      <w:tblW w:w="0" w:type="auto"/>
      <w:tblCellMar>
        <w:left w:w="0" w:type="dxa"/>
        <w:right w:w="0" w:type="dxa"/>
      </w:tblCellMar>
      <w:tblLook w:val="04A0" w:firstRow="1" w:lastRow="0" w:firstColumn="1" w:lastColumn="0" w:noHBand="0" w:noVBand="1"/>
    </w:tblPr>
    <w:tblGrid>
      <w:gridCol w:w="4678"/>
    </w:tblGrid>
    <w:tr w:rsidR="001F3B06" w14:paraId="782DAE14" w14:textId="77777777" w:rsidTr="00B34B3A">
      <w:sdt>
        <w:sdtPr>
          <w:alias w:val="CustomElements.KopfzeilenScript"/>
          <w:id w:val="-1339076139"/>
          <w:placeholder>
            <w:docPart w:val="482D72E4A063460192FFB41761EB1F3C"/>
          </w:placeholder>
          <w:dataBinding w:xpath="//Text[@id='CustomElements.KopfzeilenScript']" w:storeItemID="{F22F3C86-AF37-45AB-9BCC-E6E465A3569B}"/>
          <w:text w:multiLine="1"/>
        </w:sdtPr>
        <w:sdtEndPr/>
        <w:sdtContent>
          <w:tc>
            <w:tcPr>
              <w:tcW w:w="4678" w:type="dxa"/>
            </w:tcPr>
            <w:p w14:paraId="7E9368F0" w14:textId="4E1DA147" w:rsidR="001F3B06" w:rsidRDefault="00755CBA" w:rsidP="001F3B06">
              <w:pPr>
                <w:pStyle w:val="GKopfzeile"/>
              </w:pPr>
              <w:r>
                <w:t xml:space="preserve">Ingenieursubmission: Sanierung </w:t>
              </w:r>
              <w:proofErr w:type="spellStart"/>
              <w:r>
                <w:t>Dietlikonstrasse</w:t>
              </w:r>
              <w:proofErr w:type="spellEnd"/>
              <w:r>
                <w:t xml:space="preserve">, Abschnitt </w:t>
              </w:r>
              <w:proofErr w:type="spellStart"/>
              <w:r>
                <w:t>Chriesbach</w:t>
              </w:r>
              <w:proofErr w:type="spellEnd"/>
              <w:r>
                <w:t xml:space="preserve"> bis Wangenstrasse</w:t>
              </w:r>
            </w:p>
          </w:tc>
        </w:sdtContent>
      </w:sdt>
    </w:tr>
  </w:tbl>
  <w:p w14:paraId="0B7C2EE1" w14:textId="77777777" w:rsidR="001F3B06" w:rsidRDefault="001F3B06" w:rsidP="001F3B06">
    <w:pPr>
      <w:pStyle w:val="Kopfzeile"/>
    </w:pPr>
    <w:r>
      <w:rPr>
        <w:rFonts w:ascii="Univers LT 45 Light" w:eastAsia="Times New Roman" w:hAnsi="Univers LT 45 Light" w:cs="Times New Roman"/>
        <w:b/>
        <w:noProof/>
        <w:sz w:val="22"/>
        <w:lang w:eastAsia="de-CH"/>
      </w:rPr>
      <mc:AlternateContent>
        <mc:Choice Requires="wps">
          <w:drawing>
            <wp:anchor distT="0" distB="0" distL="114300" distR="114300" simplePos="0" relativeHeight="251669504" behindDoc="0" locked="0" layoutInCell="1" allowOverlap="1" wp14:anchorId="4E33698A" wp14:editId="2564B72A">
              <wp:simplePos x="0" y="0"/>
              <wp:positionH relativeFrom="column">
                <wp:posOffset>3239135</wp:posOffset>
              </wp:positionH>
              <wp:positionV relativeFrom="paragraph">
                <wp:posOffset>-79746</wp:posOffset>
              </wp:positionV>
              <wp:extent cx="1290955" cy="533400"/>
              <wp:effectExtent l="0" t="0" r="4445" b="0"/>
              <wp:wrapNone/>
              <wp:docPr id="10001" name="###Logo###1"/>
              <wp:cNvGraphicFramePr/>
              <a:graphic xmlns:a="http://schemas.openxmlformats.org/drawingml/2006/main">
                <a:graphicData uri="http://schemas.microsoft.com/office/word/2010/wordprocessingShape">
                  <wps:wsp>
                    <wps:cNvSpPr txBox="1"/>
                    <wps:spPr>
                      <a:xfrm>
                        <a:off x="0" y="0"/>
                        <a:ext cx="1290955" cy="533400"/>
                      </a:xfrm>
                      <a:prstGeom prst="rect">
                        <a:avLst/>
                      </a:prstGeom>
                      <a:noFill/>
                      <a:ln w="6350">
                        <a:noFill/>
                      </a:ln>
                      <a:effectLst/>
                      <a:extLst>
                        <a:ext uri="{91240B29-F687-4F45-9708-019B960494DF}">
                          <a14:hiddenLine xmlns:a14="http://schemas.microsoft.com/office/drawing/2010/main" w="6350">
                            <a:solidFill>
                              <a:prstClr val="black"/>
                            </a:solidFill>
                          </a14:hiddenLine>
                        </a:ext>
                      </a:extLst>
                    </wps:spPr>
                    <wps:style>
                      <a:lnRef idx="0">
                        <a:schemeClr val="accent1"/>
                      </a:lnRef>
                      <a:fillRef idx="0">
                        <a:schemeClr val="accent1"/>
                      </a:fillRef>
                      <a:effectRef idx="0">
                        <a:schemeClr val="accent1"/>
                      </a:effectRef>
                      <a:fontRef idx="minor">
                        <a:schemeClr val="dk1"/>
                      </a:fontRef>
                    </wps:style>
                    <wps:txbx>
                      <w:txbxContent>
                        <w:p w14:paraId="14A98BF6" w14:textId="77777777" w:rsidR="001F3B06" w:rsidRDefault="001F3B06" w:rsidP="001F3B06">
                          <w:pPr>
                            <w:ind w:right="135"/>
                          </w:pPr>
                          <w:r>
                            <w:rPr>
                              <w:noProof/>
                            </w:rPr>
                            <w:drawing>
                              <wp:inline distT="0" distB="0" distL="0" distR="0" wp14:anchorId="65FB115E" wp14:editId="6BD63EB4">
                                <wp:extent cx="1284605" cy="486135"/>
                                <wp:effectExtent l="0" t="0" r="0" b="9525"/>
                                <wp:docPr id="10002" name="Grafik 42" descr="Ein Bild, das Zeichn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Logo_klein_grau_schwarz.jpg"/>
                                        <pic:cNvPicPr/>
                                      </pic:nvPicPr>
                                      <pic:blipFill>
                                        <a:blip r:embed="rId1">
                                          <a:extLst>
                                            <a:ext uri="{28A0092B-C50C-407E-A947-70E740481C1C}">
                                              <a14:useLocalDpi xmlns:a14="http://schemas.microsoft.com/office/drawing/2010/main" val="0"/>
                                            </a:ext>
                                          </a:extLst>
                                        </a:blip>
                                        <a:stretch>
                                          <a:fillRect/>
                                        </a:stretch>
                                      </pic:blipFill>
                                      <pic:spPr>
                                        <a:xfrm>
                                          <a:off x="0" y="0"/>
                                          <a:ext cx="1284605" cy="486135"/>
                                        </a:xfrm>
                                        <a:prstGeom prst="rect">
                                          <a:avLst/>
                                        </a:prstGeom>
                                      </pic:spPr>
                                    </pic:pic>
                                  </a:graphicData>
                                </a:graphic>
                              </wp:inline>
                            </w:drawing>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E33698A" id="_x0000_t202" coordsize="21600,21600" o:spt="202" path="m,l,21600r21600,l21600,xe">
              <v:stroke joinstyle="miter"/>
              <v:path gradientshapeok="t" o:connecttype="rect"/>
            </v:shapetype>
            <v:shape id="_x0000_s1031" type="#_x0000_t202" style="position:absolute;margin-left:255.05pt;margin-top:-6.3pt;width:101.65pt;height:42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BTjjYwIAADQFAAAOAAAAZHJzL2Uyb0RvYy54bWysVE1v2zAMvQ/YfxB0X+ykTbEGdYqsRYYB&#10;RVs0HXpWZKkxJouaxMTOfv0o2U6KbJcOu8i0+Pj1SOrquq0N2ykfKrAFH49yzpSVUFb2teDfn5ef&#10;PnMWUNhSGLCq4HsV+PX844erxs3UBDZgSuUZObFh1riCbxDdLMuC3KhahBE4ZUmpwdcC6de/ZqUX&#10;DXmvTTbJ84usAV86D1KFQLe3nZLPk3+tlcQHrYNCZgpOuWE6fTrX8czmV2L26oXbVLJPQ/xDFrWo&#10;LAU9uLoVKNjWV3+4qivpIYDGkYQ6A60rqVINVM04P6lmtRFOpVqInOAONIX/51be71bu0TNsv0BL&#10;DYyENC7MAl3Gelrt6/ilTBnpicL9gTbVIpPRaHKZX06nnEnSTc/OzvPEa3a0dj7gVwU1i0LBPbUl&#10;sSV2dwEpIkEHSAxmYVkZk1pjLGsKfnE2zZPBQUMWxkasSk3u3RwzTxLujYoYY5+UZlWZCogXabzU&#10;jfFsJ2gwhJTKYqo9+SV0RGlK4j2GPf6Y1XuMuzqGyGDxYFxXFnyq/iTt8seQsu7wROSbuqOI7bql&#10;wgt+PjR2DeWe+u2hW4Xg5LKiptyJgI/C0+xTi2mf8YEObYDIh17ibAP+19/uI55GkrScNbRLBQ8/&#10;t8Irzsw3S8MaF28Q/CCsB8Fu6xugLozppXAyiWTg0Qyi9lC/0JovYhRSCSspVsFxEG+w22h6JqRa&#10;LBKI1ssJvLMrJ6Pr2JQ4Ys/ti/Cun0OkCb6HYcvE7GQcO2y0tLDYIugqzWrktWOx55tWM41w/4zE&#10;3X/7n1DHx27+GwAA//8DAFBLAwQUAAYACAAAACEA7xjfAuAAAAAKAQAADwAAAGRycy9kb3ducmV2&#10;LnhtbEyPy07DMBBF90j8gzVI7FrbpZQqxKkQjx0UaEGCnRMPSUQ8jmwnDX+Pu4LdjObozrn5ZrId&#10;G9GH1pECORfAkCpnWqoVvO0fZmtgIWoyunOECn4wwKY4Pcl1ZtyBXnHcxZqlEAqZVtDE2Gech6pB&#10;q8Pc9Ujp9uW81TGtvubG60MKtx1fCLHiVreUPjS6x9sGq+/dYBV0H8E/liJ+jnf1U3x55sP7vdwq&#10;dX423VwDizjFPxiO+kkdiuRUuoFMYJ2CSylkQhXM5GIFLBFX8mIJrDwOS+BFzv9XKH4BAAD//wMA&#10;UEsBAi0AFAAGAAgAAAAhALaDOJL+AAAA4QEAABMAAAAAAAAAAAAAAAAAAAAAAFtDb250ZW50X1R5&#10;cGVzXS54bWxQSwECLQAUAAYACAAAACEAOP0h/9YAAACUAQAACwAAAAAAAAAAAAAAAAAvAQAAX3Jl&#10;bHMvLnJlbHNQSwECLQAUAAYACAAAACEAGgU442MCAAA0BQAADgAAAAAAAAAAAAAAAAAuAgAAZHJz&#10;L2Uyb0RvYy54bWxQSwECLQAUAAYACAAAACEA7xjfAuAAAAAKAQAADwAAAAAAAAAAAAAAAAC9BAAA&#10;ZHJzL2Rvd25yZXYueG1sUEsFBgAAAAAEAAQA8wAAAMoFAAAAAA==&#10;" filled="f" stroked="f" strokeweight=".5pt">
              <v:textbox inset="0,0,0,0">
                <w:txbxContent>
                  <w:p w14:paraId="14A98BF6" w14:textId="77777777" w:rsidR="001F3B06" w:rsidRDefault="001F3B06" w:rsidP="001F3B06">
                    <w:pPr>
                      <w:ind w:right="135"/>
                    </w:pPr>
                    <w:r>
                      <w:rPr>
                        <w:noProof/>
                      </w:rPr>
                      <w:drawing>
                        <wp:inline distT="0" distB="0" distL="0" distR="0" wp14:anchorId="65FB115E" wp14:editId="6BD63EB4">
                          <wp:extent cx="1284605" cy="486135"/>
                          <wp:effectExtent l="0" t="0" r="0" b="9525"/>
                          <wp:docPr id="10002" name="Grafik 42" descr="Ein Bild, das Zeichnung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Logo_klein_grau_schwarz.jpg"/>
                                  <pic:cNvPicPr/>
                                </pic:nvPicPr>
                                <pic:blipFill>
                                  <a:blip r:embed="rId1">
                                    <a:extLst>
                                      <a:ext uri="{28A0092B-C50C-407E-A947-70E740481C1C}">
                                        <a14:useLocalDpi xmlns:a14="http://schemas.microsoft.com/office/drawing/2010/main" val="0"/>
                                      </a:ext>
                                    </a:extLst>
                                  </a:blip>
                                  <a:stretch>
                                    <a:fillRect/>
                                  </a:stretch>
                                </pic:blipFill>
                                <pic:spPr>
                                  <a:xfrm>
                                    <a:off x="0" y="0"/>
                                    <a:ext cx="1284605" cy="486135"/>
                                  </a:xfrm>
                                  <a:prstGeom prst="rect">
                                    <a:avLst/>
                                  </a:prstGeom>
                                </pic:spPr>
                              </pic:pic>
                            </a:graphicData>
                          </a:graphic>
                        </wp:inline>
                      </w:drawing>
                    </w:r>
                  </w:p>
                </w:txbxContent>
              </v:textbox>
            </v:shape>
          </w:pict>
        </mc:Fallback>
      </mc:AlternateContent>
    </w:r>
  </w:p>
  <w:p w14:paraId="361F19B9" w14:textId="77777777" w:rsidR="001F3B06" w:rsidRPr="001F3B06" w:rsidRDefault="001F3B06" w:rsidP="001F3B06">
    <w:pPr>
      <w:pStyle w:val="Kopfzeil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vertAnchor="text" w:tblpXSpec="right" w:tblpY="1"/>
      <w:tblW w:w="0" w:type="auto"/>
      <w:tblLayout w:type="fixed"/>
      <w:tblCellMar>
        <w:left w:w="0" w:type="dxa"/>
        <w:right w:w="0" w:type="dxa"/>
      </w:tblCellMar>
      <w:tblLook w:val="01E0" w:firstRow="1" w:lastRow="1" w:firstColumn="1" w:lastColumn="1" w:noHBand="0" w:noVBand="0"/>
    </w:tblPr>
    <w:tblGrid>
      <w:gridCol w:w="4423"/>
    </w:tblGrid>
    <w:tr w:rsidR="00BB66F3" w:rsidRPr="00E24055" w14:paraId="5958CB55" w14:textId="77777777" w:rsidTr="00855BE6">
      <w:trPr>
        <w:trHeight w:hRule="exact" w:val="854"/>
      </w:trPr>
      <w:tc>
        <w:tcPr>
          <w:tcW w:w="4423" w:type="dxa"/>
        </w:tcPr>
        <w:p w14:paraId="558B3ABA" w14:textId="77777777" w:rsidR="00BB66F3" w:rsidRPr="00E24055" w:rsidRDefault="00BB66F3" w:rsidP="00BB66F3">
          <w:pPr>
            <w:tabs>
              <w:tab w:val="right" w:pos="3402"/>
            </w:tabs>
            <w:jc w:val="both"/>
            <w:rPr>
              <w:rFonts w:ascii="Univers LT 45 Light" w:eastAsia="Times New Roman" w:hAnsi="Univers LT 45 Light" w:cs="Times New Roman"/>
              <w:b/>
              <w:sz w:val="22"/>
              <w:lang w:eastAsia="de-DE"/>
            </w:rPr>
          </w:pPr>
        </w:p>
      </w:tc>
    </w:tr>
  </w:tbl>
  <w:tbl>
    <w:tblPr>
      <w:tblpPr w:leftFromText="142" w:rightFromText="142" w:vertAnchor="page" w:horzAnchor="page" w:tblpX="1419" w:tblpY="908"/>
      <w:tblOverlap w:val="never"/>
      <w:tblW w:w="0" w:type="auto"/>
      <w:tblCellMar>
        <w:left w:w="0" w:type="dxa"/>
        <w:right w:w="0" w:type="dxa"/>
      </w:tblCellMar>
      <w:tblLook w:val="04A0" w:firstRow="1" w:lastRow="0" w:firstColumn="1" w:lastColumn="0" w:noHBand="0" w:noVBand="1"/>
    </w:tblPr>
    <w:tblGrid>
      <w:gridCol w:w="4678"/>
    </w:tblGrid>
    <w:tr w:rsidR="00BB66F3" w14:paraId="6CC95D6C" w14:textId="77777777" w:rsidTr="00855BE6">
      <w:sdt>
        <w:sdtPr>
          <w:alias w:val="CustomElements.KopfzeilenScript"/>
          <w:id w:val="-58481780"/>
          <w:placeholder>
            <w:docPart w:val="DA6383E21EAB4BFFA67EFCB867ED40FE"/>
          </w:placeholder>
          <w:dataBinding w:xpath="//Text[@id='CustomElements.KopfzeilenScript']" w:storeItemID="{2A3D7E27-29F1-44D9-9D8C-DF471BBB4202}"/>
          <w:text w:multiLine="1"/>
        </w:sdtPr>
        <w:sdtEndPr/>
        <w:sdtContent>
          <w:tc>
            <w:tcPr>
              <w:tcW w:w="4678" w:type="dxa"/>
            </w:tcPr>
            <w:p w14:paraId="3E7D6CF2" w14:textId="405D0EEB" w:rsidR="00BB66F3" w:rsidRDefault="00755CBA" w:rsidP="00BB66F3">
              <w:pPr>
                <w:pStyle w:val="GKopfzeile"/>
              </w:pPr>
              <w:r>
                <w:t xml:space="preserve">Ingenieursubmission: Sanierung </w:t>
              </w:r>
              <w:proofErr w:type="spellStart"/>
              <w:r>
                <w:t>Dietlikonstrasse</w:t>
              </w:r>
              <w:proofErr w:type="spellEnd"/>
              <w:r>
                <w:t xml:space="preserve">, Abschnitt </w:t>
              </w:r>
              <w:proofErr w:type="spellStart"/>
              <w:r>
                <w:t>Chriesbach</w:t>
              </w:r>
              <w:proofErr w:type="spellEnd"/>
              <w:r>
                <w:t xml:space="preserve"> bis Wangenstrasse</w:t>
              </w:r>
            </w:p>
          </w:tc>
        </w:sdtContent>
      </w:sdt>
    </w:tr>
  </w:tbl>
  <w:p w14:paraId="0411EC74" w14:textId="77777777" w:rsidR="00BB66F3" w:rsidRDefault="00BB66F3" w:rsidP="00BB66F3">
    <w:pPr>
      <w:pStyle w:val="Kopfzeile"/>
    </w:pPr>
  </w:p>
  <w:p w14:paraId="3EA8C720" w14:textId="77777777" w:rsidR="005B4419" w:rsidRPr="00BB66F3" w:rsidRDefault="003F3323" w:rsidP="00BB66F3">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vertAnchor="text" w:tblpXSpec="right" w:tblpY="1"/>
      <w:tblW w:w="0" w:type="auto"/>
      <w:tblLayout w:type="fixed"/>
      <w:tblCellMar>
        <w:left w:w="0" w:type="dxa"/>
        <w:right w:w="0" w:type="dxa"/>
      </w:tblCellMar>
      <w:tblLook w:val="01E0" w:firstRow="1" w:lastRow="1" w:firstColumn="1" w:lastColumn="1" w:noHBand="0" w:noVBand="0"/>
    </w:tblPr>
    <w:tblGrid>
      <w:gridCol w:w="4423"/>
    </w:tblGrid>
    <w:tr w:rsidR="00B24C22" w:rsidRPr="00E24055" w14:paraId="52BAE75F" w14:textId="77777777" w:rsidTr="00B37AB8">
      <w:trPr>
        <w:trHeight w:hRule="exact" w:val="854"/>
      </w:trPr>
      <w:tc>
        <w:tcPr>
          <w:tcW w:w="4423" w:type="dxa"/>
        </w:tcPr>
        <w:p w14:paraId="5782DF3C" w14:textId="77777777" w:rsidR="00B24C22" w:rsidRPr="00E24055" w:rsidRDefault="00B24C22" w:rsidP="00B24C22">
          <w:pPr>
            <w:tabs>
              <w:tab w:val="right" w:pos="3402"/>
            </w:tabs>
            <w:jc w:val="both"/>
            <w:rPr>
              <w:rFonts w:ascii="Univers LT 45 Light" w:eastAsia="Times New Roman" w:hAnsi="Univers LT 45 Light" w:cs="Times New Roman"/>
              <w:b/>
              <w:sz w:val="22"/>
              <w:lang w:eastAsia="de-DE"/>
            </w:rPr>
          </w:pPr>
        </w:p>
      </w:tc>
    </w:tr>
  </w:tbl>
  <w:tbl>
    <w:tblPr>
      <w:tblpPr w:leftFromText="142" w:rightFromText="142" w:vertAnchor="page" w:horzAnchor="page" w:tblpX="1419" w:tblpY="908"/>
      <w:tblOverlap w:val="never"/>
      <w:tblW w:w="0" w:type="auto"/>
      <w:tblCellMar>
        <w:left w:w="0" w:type="dxa"/>
        <w:right w:w="0" w:type="dxa"/>
      </w:tblCellMar>
      <w:tblLook w:val="04A0" w:firstRow="1" w:lastRow="0" w:firstColumn="1" w:lastColumn="0" w:noHBand="0" w:noVBand="1"/>
    </w:tblPr>
    <w:tblGrid>
      <w:gridCol w:w="4678"/>
    </w:tblGrid>
    <w:tr w:rsidR="00B24C22" w14:paraId="4753DF44" w14:textId="77777777" w:rsidTr="00B37AB8">
      <w:sdt>
        <w:sdtPr>
          <w:alias w:val="CustomElements.KopfzeilenScript"/>
          <w:id w:val="1091501186"/>
          <w:placeholder>
            <w:docPart w:val="1880736777B64C7D8B247CBA5A1B4362"/>
          </w:placeholder>
          <w:dataBinding w:xpath="//Text[@id='CustomElements.KopfzeilenScript']" w:storeItemID="{2A3D7E27-29F1-44D9-9D8C-DF471BBB4202}"/>
          <w:text w:multiLine="1"/>
        </w:sdtPr>
        <w:sdtEndPr/>
        <w:sdtContent>
          <w:tc>
            <w:tcPr>
              <w:tcW w:w="4678" w:type="dxa"/>
            </w:tcPr>
            <w:p w14:paraId="674B1AE6" w14:textId="7B62553E" w:rsidR="00B24C22" w:rsidRDefault="00755CBA" w:rsidP="00B24C22">
              <w:pPr>
                <w:pStyle w:val="GKopfzeile"/>
              </w:pPr>
              <w:r>
                <w:t xml:space="preserve">Ingenieursubmission: Sanierung </w:t>
              </w:r>
              <w:proofErr w:type="spellStart"/>
              <w:r>
                <w:t>Dietlikonstrasse</w:t>
              </w:r>
              <w:proofErr w:type="spellEnd"/>
              <w:r>
                <w:t xml:space="preserve">, Abschnitt </w:t>
              </w:r>
              <w:proofErr w:type="spellStart"/>
              <w:r>
                <w:t>Chriesbach</w:t>
              </w:r>
              <w:proofErr w:type="spellEnd"/>
              <w:r>
                <w:t xml:space="preserve"> bis Wangenstrasse</w:t>
              </w:r>
            </w:p>
          </w:tc>
        </w:sdtContent>
      </w:sdt>
    </w:tr>
  </w:tbl>
  <w:p w14:paraId="77A91B40" w14:textId="77777777" w:rsidR="005B4419" w:rsidRPr="00B24C22" w:rsidRDefault="003F3323" w:rsidP="00B24C22">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9CD62D04"/>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07796830"/>
    <w:multiLevelType w:val="multilevel"/>
    <w:tmpl w:val="C7BAA072"/>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rPr>
        <w:rFonts w:hint="default"/>
        <w:b/>
        <w:i w:val="0"/>
        <w:caps w:val="0"/>
        <w:strike w:val="0"/>
        <w:dstrike w:val="0"/>
        <w:vanish w:val="0"/>
        <w:sz w:val="22"/>
        <w:vertAlign w:val="baseline"/>
      </w:r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2" w15:restartNumberingAfterBreak="0">
    <w:nsid w:val="10117EF6"/>
    <w:multiLevelType w:val="multilevel"/>
    <w:tmpl w:val="AE50CDE6"/>
    <w:numStyleLink w:val="ListAlphabeticList"/>
  </w:abstractNum>
  <w:abstractNum w:abstractNumId="3" w15:restartNumberingAfterBreak="0">
    <w:nsid w:val="13211F93"/>
    <w:multiLevelType w:val="hybridMultilevel"/>
    <w:tmpl w:val="94169030"/>
    <w:lvl w:ilvl="0" w:tplc="F7B0DC4E">
      <w:start w:val="1"/>
      <w:numFmt w:val="decimal"/>
      <w:pStyle w:val="GFormel"/>
      <w:lvlText w:val="Formel %1"/>
      <w:lvlJc w:val="left"/>
      <w:pPr>
        <w:tabs>
          <w:tab w:val="num" w:pos="1418"/>
        </w:tabs>
        <w:ind w:left="1418" w:hanging="1418"/>
      </w:pPr>
      <w:rPr>
        <w:rFonts w:ascii="Univers LT 45 Light" w:hAnsi="Univers LT 45 Light" w:hint="default"/>
        <w:b w:val="0"/>
        <w:i w:val="0"/>
        <w:color w:val="auto"/>
        <w:sz w:val="18"/>
        <w:szCs w:val="18"/>
        <w:u w:val="none"/>
      </w:rPr>
    </w:lvl>
    <w:lvl w:ilvl="1" w:tplc="04070019" w:tentative="1">
      <w:start w:val="1"/>
      <w:numFmt w:val="lowerLetter"/>
      <w:lvlText w:val="%2."/>
      <w:lvlJc w:val="left"/>
      <w:pPr>
        <w:tabs>
          <w:tab w:val="num" w:pos="1440"/>
        </w:tabs>
        <w:ind w:left="1440" w:hanging="360"/>
      </w:pPr>
    </w:lvl>
    <w:lvl w:ilvl="2" w:tplc="0407001B" w:tentative="1">
      <w:start w:val="1"/>
      <w:numFmt w:val="lowerRoman"/>
      <w:lvlText w:val="%3."/>
      <w:lvlJc w:val="right"/>
      <w:pPr>
        <w:tabs>
          <w:tab w:val="num" w:pos="2160"/>
        </w:tabs>
        <w:ind w:left="2160" w:hanging="180"/>
      </w:pPr>
    </w:lvl>
    <w:lvl w:ilvl="3" w:tplc="0407000F" w:tentative="1">
      <w:start w:val="1"/>
      <w:numFmt w:val="decimal"/>
      <w:lvlText w:val="%4."/>
      <w:lvlJc w:val="left"/>
      <w:pPr>
        <w:tabs>
          <w:tab w:val="num" w:pos="2880"/>
        </w:tabs>
        <w:ind w:left="2880" w:hanging="360"/>
      </w:p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4" w15:restartNumberingAfterBreak="0">
    <w:nsid w:val="19FB5AB8"/>
    <w:multiLevelType w:val="multilevel"/>
    <w:tmpl w:val="AD96EDA8"/>
    <w:lvl w:ilvl="0">
      <w:start w:val="1"/>
      <w:numFmt w:val="bullet"/>
      <w:pStyle w:val="ListBullet"/>
      <w:lvlText w:val=""/>
      <w:lvlJc w:val="left"/>
      <w:pPr>
        <w:tabs>
          <w:tab w:val="num" w:pos="284"/>
        </w:tabs>
        <w:ind w:left="284" w:hanging="284"/>
      </w:pPr>
      <w:rPr>
        <w:rFonts w:ascii="Wingdings 2" w:hAnsi="Wingdings 2" w:hint="default"/>
        <w:color w:val="999999"/>
        <w:u w:color="BFBFBF" w:themeColor="background1" w:themeShade="BF"/>
      </w:rPr>
    </w:lvl>
    <w:lvl w:ilvl="1">
      <w:start w:val="1"/>
      <w:numFmt w:val="bullet"/>
      <w:lvlText w:val=""/>
      <w:lvlJc w:val="left"/>
      <w:pPr>
        <w:tabs>
          <w:tab w:val="num" w:pos="568"/>
        </w:tabs>
        <w:ind w:left="568" w:hanging="284"/>
      </w:pPr>
      <w:rPr>
        <w:rFonts w:ascii="Wingdings" w:hAnsi="Wingdings" w:hint="default"/>
        <w:color w:val="999999"/>
      </w:rPr>
    </w:lvl>
    <w:lvl w:ilvl="2">
      <w:start w:val="1"/>
      <w:numFmt w:val="bullet"/>
      <w:lvlText w:val=""/>
      <w:lvlJc w:val="left"/>
      <w:pPr>
        <w:tabs>
          <w:tab w:val="num" w:pos="852"/>
        </w:tabs>
        <w:ind w:left="852" w:hanging="284"/>
      </w:pPr>
      <w:rPr>
        <w:rFonts w:ascii="Wingdings" w:hAnsi="Wingdings" w:hint="default"/>
        <w:color w:val="999999"/>
      </w:rPr>
    </w:lvl>
    <w:lvl w:ilvl="3">
      <w:start w:val="1"/>
      <w:numFmt w:val="bullet"/>
      <w:lvlText w:val=""/>
      <w:lvlJc w:val="left"/>
      <w:pPr>
        <w:tabs>
          <w:tab w:val="num" w:pos="1136"/>
        </w:tabs>
        <w:ind w:left="1136" w:hanging="284"/>
      </w:pPr>
      <w:rPr>
        <w:rFonts w:ascii="Wingdings" w:hAnsi="Wingdings" w:hint="default"/>
        <w:color w:val="999999"/>
      </w:rPr>
    </w:lvl>
    <w:lvl w:ilvl="4">
      <w:start w:val="1"/>
      <w:numFmt w:val="bullet"/>
      <w:lvlText w:val=""/>
      <w:lvlJc w:val="left"/>
      <w:pPr>
        <w:tabs>
          <w:tab w:val="num" w:pos="1420"/>
        </w:tabs>
        <w:ind w:left="1420" w:hanging="284"/>
      </w:pPr>
      <w:rPr>
        <w:rFonts w:ascii="Wingdings" w:hAnsi="Wingdings" w:hint="default"/>
        <w:color w:val="999999"/>
      </w:rPr>
    </w:lvl>
    <w:lvl w:ilvl="5">
      <w:start w:val="1"/>
      <w:numFmt w:val="none"/>
      <w:lvlRestart w:val="0"/>
      <w:lvlText w:val=""/>
      <w:lvlJc w:val="left"/>
      <w:pPr>
        <w:tabs>
          <w:tab w:val="num" w:pos="1704"/>
        </w:tabs>
        <w:ind w:left="1704" w:hanging="284"/>
      </w:pPr>
      <w:rPr>
        <w:rFonts w:hint="default"/>
      </w:rPr>
    </w:lvl>
    <w:lvl w:ilvl="6">
      <w:start w:val="1"/>
      <w:numFmt w:val="none"/>
      <w:lvlRestart w:val="0"/>
      <w:lvlText w:val=""/>
      <w:lvlJc w:val="left"/>
      <w:pPr>
        <w:tabs>
          <w:tab w:val="num" w:pos="1988"/>
        </w:tabs>
        <w:ind w:left="1988" w:hanging="284"/>
      </w:pPr>
      <w:rPr>
        <w:rFonts w:hint="default"/>
      </w:rPr>
    </w:lvl>
    <w:lvl w:ilvl="7">
      <w:start w:val="1"/>
      <w:numFmt w:val="none"/>
      <w:lvlText w:val=""/>
      <w:lvlJc w:val="left"/>
      <w:pPr>
        <w:tabs>
          <w:tab w:val="num" w:pos="2272"/>
        </w:tabs>
        <w:ind w:left="2272" w:hanging="284"/>
      </w:pPr>
      <w:rPr>
        <w:rFonts w:hint="default"/>
      </w:rPr>
    </w:lvl>
    <w:lvl w:ilvl="8">
      <w:start w:val="1"/>
      <w:numFmt w:val="none"/>
      <w:lvlText w:val=""/>
      <w:lvlJc w:val="left"/>
      <w:pPr>
        <w:tabs>
          <w:tab w:val="num" w:pos="2556"/>
        </w:tabs>
        <w:ind w:left="2556" w:hanging="284"/>
      </w:pPr>
      <w:rPr>
        <w:rFonts w:hint="default"/>
      </w:rPr>
    </w:lvl>
  </w:abstractNum>
  <w:abstractNum w:abstractNumId="5" w15:restartNumberingAfterBreak="0">
    <w:nsid w:val="1E3E54B7"/>
    <w:multiLevelType w:val="multilevel"/>
    <w:tmpl w:val="953CA1B2"/>
    <w:styleLink w:val="HeadingList"/>
    <w:lvl w:ilvl="0">
      <w:start w:val="1"/>
      <w:numFmt w:val="decimal"/>
      <w:lvlText w:val="%1"/>
      <w:lvlJc w:val="left"/>
      <w:pPr>
        <w:ind w:left="363" w:hanging="363"/>
      </w:pPr>
      <w:rPr>
        <w:rFonts w:asciiTheme="majorHAnsi" w:hAnsiTheme="majorHAnsi" w:hint="default"/>
      </w:rPr>
    </w:lvl>
    <w:lvl w:ilvl="1">
      <w:start w:val="1"/>
      <w:numFmt w:val="decimal"/>
      <w:lvlText w:val="%1.%2"/>
      <w:lvlJc w:val="left"/>
      <w:pPr>
        <w:ind w:left="544" w:hanging="544"/>
      </w:pPr>
      <w:rPr>
        <w:rFonts w:hint="default"/>
      </w:rPr>
    </w:lvl>
    <w:lvl w:ilvl="2">
      <w:start w:val="1"/>
      <w:numFmt w:val="decimal"/>
      <w:lvlText w:val="%1.%2.%3"/>
      <w:lvlJc w:val="left"/>
      <w:pPr>
        <w:ind w:left="726" w:hanging="726"/>
      </w:pPr>
      <w:rPr>
        <w:rFonts w:hint="default"/>
      </w:rPr>
    </w:lvl>
    <w:lvl w:ilvl="3">
      <w:start w:val="1"/>
      <w:numFmt w:val="decimal"/>
      <w:lvlText w:val="%1.%2.%3.%4"/>
      <w:lvlJc w:val="left"/>
      <w:pPr>
        <w:ind w:left="907" w:hanging="907"/>
      </w:pPr>
      <w:rPr>
        <w:rFonts w:hint="default"/>
      </w:rPr>
    </w:lvl>
    <w:lvl w:ilvl="4">
      <w:start w:val="1"/>
      <w:numFmt w:val="none"/>
      <w:lvlText w:val=""/>
      <w:lvlJc w:val="left"/>
      <w:pPr>
        <w:ind w:left="3402" w:hanging="3402"/>
      </w:pPr>
      <w:rPr>
        <w:rFonts w:hint="default"/>
      </w:rPr>
    </w:lvl>
    <w:lvl w:ilvl="5">
      <w:start w:val="1"/>
      <w:numFmt w:val="none"/>
      <w:lvlText w:val=""/>
      <w:lvlJc w:val="left"/>
      <w:pPr>
        <w:ind w:left="3515" w:hanging="3402"/>
      </w:pPr>
      <w:rPr>
        <w:rFonts w:hint="default"/>
      </w:rPr>
    </w:lvl>
    <w:lvl w:ilvl="6">
      <w:start w:val="1"/>
      <w:numFmt w:val="none"/>
      <w:lvlText w:val=""/>
      <w:lvlJc w:val="left"/>
      <w:pPr>
        <w:ind w:left="3629" w:hanging="3402"/>
      </w:pPr>
      <w:rPr>
        <w:rFonts w:hint="default"/>
      </w:rPr>
    </w:lvl>
    <w:lvl w:ilvl="7">
      <w:start w:val="1"/>
      <w:numFmt w:val="none"/>
      <w:lvlText w:val=""/>
      <w:lvlJc w:val="left"/>
      <w:pPr>
        <w:ind w:left="3742" w:hanging="3402"/>
      </w:pPr>
      <w:rPr>
        <w:rFonts w:hint="default"/>
      </w:rPr>
    </w:lvl>
    <w:lvl w:ilvl="8">
      <w:start w:val="1"/>
      <w:numFmt w:val="none"/>
      <w:lvlText w:val=""/>
      <w:lvlJc w:val="left"/>
      <w:pPr>
        <w:ind w:left="3856" w:hanging="3402"/>
      </w:pPr>
      <w:rPr>
        <w:rFonts w:hint="default"/>
      </w:rPr>
    </w:lvl>
  </w:abstractNum>
  <w:abstractNum w:abstractNumId="6" w15:restartNumberingAfterBreak="0">
    <w:nsid w:val="1E641854"/>
    <w:multiLevelType w:val="multilevel"/>
    <w:tmpl w:val="92E4D530"/>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20173F22"/>
    <w:multiLevelType w:val="multilevel"/>
    <w:tmpl w:val="EA709178"/>
    <w:styleLink w:val="ListLineList"/>
    <w:lvl w:ilvl="0">
      <w:start w:val="1"/>
      <w:numFmt w:val="bullet"/>
      <w:pStyle w:val="ListLine"/>
      <w:lvlText w:val="–"/>
      <w:lvlJc w:val="left"/>
      <w:pPr>
        <w:ind w:left="363" w:hanging="363"/>
      </w:pPr>
      <w:rPr>
        <w:rFonts w:asciiTheme="minorHAnsi" w:hAnsiTheme="minorHAnsi" w:cs="Times New Roman" w:hint="default"/>
      </w:rPr>
    </w:lvl>
    <w:lvl w:ilvl="1">
      <w:start w:val="1"/>
      <w:numFmt w:val="bullet"/>
      <w:lvlText w:val="–"/>
      <w:lvlJc w:val="left"/>
      <w:pPr>
        <w:ind w:left="726" w:hanging="363"/>
      </w:pPr>
      <w:rPr>
        <w:rFonts w:ascii="Arial" w:hAnsi="Arial" w:hint="default"/>
      </w:rPr>
    </w:lvl>
    <w:lvl w:ilvl="2">
      <w:start w:val="1"/>
      <w:numFmt w:val="bullet"/>
      <w:lvlText w:val="–"/>
      <w:lvlJc w:val="left"/>
      <w:pPr>
        <w:ind w:left="1089" w:hanging="363"/>
      </w:pPr>
      <w:rPr>
        <w:rFonts w:ascii="Arial" w:hAnsi="Arial" w:hint="default"/>
      </w:rPr>
    </w:lvl>
    <w:lvl w:ilvl="3">
      <w:start w:val="1"/>
      <w:numFmt w:val="bullet"/>
      <w:lvlText w:val="–"/>
      <w:lvlJc w:val="left"/>
      <w:pPr>
        <w:ind w:left="1452" w:hanging="363"/>
      </w:pPr>
      <w:rPr>
        <w:rFonts w:ascii="Arial" w:hAnsi="Arial" w:hint="default"/>
      </w:rPr>
    </w:lvl>
    <w:lvl w:ilvl="4">
      <w:start w:val="1"/>
      <w:numFmt w:val="none"/>
      <w:lvlText w:val=""/>
      <w:lvlJc w:val="left"/>
      <w:pPr>
        <w:ind w:left="3402" w:hanging="3402"/>
      </w:pPr>
      <w:rPr>
        <w:rFonts w:hint="default"/>
      </w:rPr>
    </w:lvl>
    <w:lvl w:ilvl="5">
      <w:start w:val="1"/>
      <w:numFmt w:val="none"/>
      <w:lvlText w:val=""/>
      <w:lvlJc w:val="left"/>
      <w:pPr>
        <w:ind w:left="3515" w:hanging="3402"/>
      </w:pPr>
      <w:rPr>
        <w:rFonts w:hint="default"/>
      </w:rPr>
    </w:lvl>
    <w:lvl w:ilvl="6">
      <w:start w:val="1"/>
      <w:numFmt w:val="none"/>
      <w:lvlText w:val=""/>
      <w:lvlJc w:val="left"/>
      <w:pPr>
        <w:ind w:left="3629" w:hanging="3402"/>
      </w:pPr>
      <w:rPr>
        <w:rFonts w:hint="default"/>
      </w:rPr>
    </w:lvl>
    <w:lvl w:ilvl="7">
      <w:start w:val="1"/>
      <w:numFmt w:val="none"/>
      <w:lvlText w:val=""/>
      <w:lvlJc w:val="left"/>
      <w:pPr>
        <w:ind w:left="3742" w:hanging="3402"/>
      </w:pPr>
      <w:rPr>
        <w:rFonts w:hint="default"/>
      </w:rPr>
    </w:lvl>
    <w:lvl w:ilvl="8">
      <w:start w:val="1"/>
      <w:numFmt w:val="none"/>
      <w:lvlText w:val=""/>
      <w:lvlJc w:val="left"/>
      <w:pPr>
        <w:ind w:left="3856" w:hanging="3402"/>
      </w:pPr>
      <w:rPr>
        <w:rFonts w:hint="default"/>
      </w:rPr>
    </w:lvl>
  </w:abstractNum>
  <w:abstractNum w:abstractNumId="8" w15:restartNumberingAfterBreak="0">
    <w:nsid w:val="27E942D2"/>
    <w:multiLevelType w:val="multilevel"/>
    <w:tmpl w:val="C85E7C58"/>
    <w:lvl w:ilvl="0">
      <w:start w:val="1"/>
      <w:numFmt w:val="bullet"/>
      <w:pStyle w:val="EinzugAufzhlungPK-Bericht"/>
      <w:lvlText w:val="−"/>
      <w:lvlJc w:val="left"/>
      <w:pPr>
        <w:ind w:left="363" w:hanging="363"/>
      </w:pPr>
      <w:rPr>
        <w:rFonts w:ascii="FrutigerNext LT Regular" w:hAnsi="FrutigerNext LT Regular" w:hint="default"/>
        <w:b w:val="0"/>
        <w:i w:val="0"/>
        <w:sz w:val="22"/>
      </w:rPr>
    </w:lvl>
    <w:lvl w:ilvl="1">
      <w:start w:val="1"/>
      <w:numFmt w:val="bullet"/>
      <w:lvlText w:val="–"/>
      <w:lvlJc w:val="left"/>
      <w:pPr>
        <w:ind w:left="726" w:hanging="363"/>
      </w:pPr>
      <w:rPr>
        <w:rFonts w:ascii="Arial" w:hAnsi="Arial" w:hint="default"/>
      </w:rPr>
    </w:lvl>
    <w:lvl w:ilvl="2">
      <w:start w:val="1"/>
      <w:numFmt w:val="bullet"/>
      <w:lvlText w:val="–"/>
      <w:lvlJc w:val="left"/>
      <w:pPr>
        <w:ind w:left="1089" w:hanging="363"/>
      </w:pPr>
      <w:rPr>
        <w:rFonts w:ascii="Arial" w:hAnsi="Arial" w:hint="default"/>
      </w:rPr>
    </w:lvl>
    <w:lvl w:ilvl="3">
      <w:start w:val="1"/>
      <w:numFmt w:val="bullet"/>
      <w:lvlText w:val="–"/>
      <w:lvlJc w:val="left"/>
      <w:pPr>
        <w:ind w:left="1452" w:hanging="363"/>
      </w:pPr>
      <w:rPr>
        <w:rFonts w:ascii="Arial" w:hAnsi="Arial" w:hint="default"/>
      </w:rPr>
    </w:lvl>
    <w:lvl w:ilvl="4">
      <w:start w:val="1"/>
      <w:numFmt w:val="none"/>
      <w:lvlText w:val=""/>
      <w:lvlJc w:val="left"/>
      <w:pPr>
        <w:ind w:left="3402" w:hanging="3402"/>
      </w:pPr>
      <w:rPr>
        <w:rFonts w:hint="default"/>
      </w:rPr>
    </w:lvl>
    <w:lvl w:ilvl="5">
      <w:start w:val="1"/>
      <w:numFmt w:val="none"/>
      <w:lvlText w:val=""/>
      <w:lvlJc w:val="left"/>
      <w:pPr>
        <w:ind w:left="3515" w:hanging="3402"/>
      </w:pPr>
      <w:rPr>
        <w:rFonts w:hint="default"/>
      </w:rPr>
    </w:lvl>
    <w:lvl w:ilvl="6">
      <w:start w:val="1"/>
      <w:numFmt w:val="none"/>
      <w:lvlText w:val=""/>
      <w:lvlJc w:val="left"/>
      <w:pPr>
        <w:ind w:left="3629" w:hanging="3402"/>
      </w:pPr>
      <w:rPr>
        <w:rFonts w:hint="default"/>
      </w:rPr>
    </w:lvl>
    <w:lvl w:ilvl="7">
      <w:start w:val="1"/>
      <w:numFmt w:val="none"/>
      <w:lvlText w:val=""/>
      <w:lvlJc w:val="left"/>
      <w:pPr>
        <w:ind w:left="3742" w:hanging="3402"/>
      </w:pPr>
      <w:rPr>
        <w:rFonts w:hint="default"/>
      </w:rPr>
    </w:lvl>
    <w:lvl w:ilvl="8">
      <w:start w:val="1"/>
      <w:numFmt w:val="none"/>
      <w:lvlText w:val=""/>
      <w:lvlJc w:val="left"/>
      <w:pPr>
        <w:ind w:left="3856" w:hanging="3402"/>
      </w:pPr>
      <w:rPr>
        <w:rFonts w:hint="default"/>
      </w:rPr>
    </w:lvl>
  </w:abstractNum>
  <w:abstractNum w:abstractNumId="9" w15:restartNumberingAfterBreak="0">
    <w:nsid w:val="2AB47336"/>
    <w:multiLevelType w:val="multilevel"/>
    <w:tmpl w:val="BF164CCA"/>
    <w:styleLink w:val="ListNumericList"/>
    <w:lvl w:ilvl="0">
      <w:start w:val="1"/>
      <w:numFmt w:val="decimal"/>
      <w:lvlText w:val="%1."/>
      <w:lvlJc w:val="left"/>
      <w:pPr>
        <w:ind w:left="363" w:hanging="363"/>
      </w:pPr>
      <w:rPr>
        <w:rFonts w:asciiTheme="minorHAnsi" w:hAnsiTheme="minorHAnsi" w:hint="default"/>
      </w:rPr>
    </w:lvl>
    <w:lvl w:ilvl="1">
      <w:start w:val="1"/>
      <w:numFmt w:val="decimal"/>
      <w:lvlText w:val="%1.%2."/>
      <w:lvlJc w:val="left"/>
      <w:pPr>
        <w:ind w:left="907" w:hanging="544"/>
      </w:pPr>
      <w:rPr>
        <w:rFonts w:hint="default"/>
      </w:rPr>
    </w:lvl>
    <w:lvl w:ilvl="2">
      <w:start w:val="1"/>
      <w:numFmt w:val="decimal"/>
      <w:lvlText w:val="%1.%2.%3."/>
      <w:lvlJc w:val="left"/>
      <w:pPr>
        <w:ind w:left="1633" w:hanging="726"/>
      </w:pPr>
      <w:rPr>
        <w:rFonts w:hint="default"/>
      </w:rPr>
    </w:lvl>
    <w:lvl w:ilvl="3">
      <w:start w:val="1"/>
      <w:numFmt w:val="decimal"/>
      <w:lvlText w:val="%1.%2.%3.%4."/>
      <w:lvlJc w:val="left"/>
      <w:pPr>
        <w:ind w:left="2359" w:hanging="726"/>
      </w:pPr>
      <w:rPr>
        <w:rFonts w:hint="default"/>
      </w:rPr>
    </w:lvl>
    <w:lvl w:ilvl="4">
      <w:start w:val="1"/>
      <w:numFmt w:val="none"/>
      <w:lvlText w:val=""/>
      <w:lvlJc w:val="left"/>
      <w:pPr>
        <w:ind w:left="3402" w:hanging="3402"/>
      </w:pPr>
      <w:rPr>
        <w:rFonts w:hint="default"/>
      </w:rPr>
    </w:lvl>
    <w:lvl w:ilvl="5">
      <w:start w:val="1"/>
      <w:numFmt w:val="none"/>
      <w:lvlText w:val=""/>
      <w:lvlJc w:val="left"/>
      <w:pPr>
        <w:ind w:left="3515" w:hanging="3402"/>
      </w:pPr>
      <w:rPr>
        <w:rFonts w:hint="default"/>
      </w:rPr>
    </w:lvl>
    <w:lvl w:ilvl="6">
      <w:start w:val="1"/>
      <w:numFmt w:val="none"/>
      <w:lvlText w:val=""/>
      <w:lvlJc w:val="left"/>
      <w:pPr>
        <w:ind w:left="3629" w:hanging="3402"/>
      </w:pPr>
      <w:rPr>
        <w:rFonts w:hint="default"/>
      </w:rPr>
    </w:lvl>
    <w:lvl w:ilvl="7">
      <w:start w:val="1"/>
      <w:numFmt w:val="none"/>
      <w:lvlText w:val=""/>
      <w:lvlJc w:val="left"/>
      <w:pPr>
        <w:ind w:left="3742" w:hanging="3402"/>
      </w:pPr>
      <w:rPr>
        <w:rFonts w:hint="default"/>
      </w:rPr>
    </w:lvl>
    <w:lvl w:ilvl="8">
      <w:start w:val="1"/>
      <w:numFmt w:val="none"/>
      <w:lvlText w:val=""/>
      <w:lvlJc w:val="left"/>
      <w:pPr>
        <w:ind w:left="3856" w:hanging="3402"/>
      </w:pPr>
      <w:rPr>
        <w:rFonts w:hint="default"/>
      </w:rPr>
    </w:lvl>
  </w:abstractNum>
  <w:abstractNum w:abstractNumId="10" w15:restartNumberingAfterBreak="0">
    <w:nsid w:val="2B7A31A2"/>
    <w:multiLevelType w:val="hybridMultilevel"/>
    <w:tmpl w:val="AC1A0D3E"/>
    <w:lvl w:ilvl="0" w:tplc="06DA4166">
      <w:start w:val="1"/>
      <w:numFmt w:val="decimal"/>
      <w:pStyle w:val="GNummerierung"/>
      <w:lvlText w:val="%1."/>
      <w:lvlJc w:val="left"/>
      <w:pPr>
        <w:tabs>
          <w:tab w:val="num" w:pos="284"/>
        </w:tabs>
        <w:ind w:left="284" w:hanging="284"/>
      </w:pPr>
      <w:rPr>
        <w:rFonts w:ascii="Univers LT 45 Light" w:hAnsi="Univers LT 45 Light" w:hint="default"/>
        <w:b w:val="0"/>
        <w:i w:val="0"/>
        <w:sz w:val="21"/>
        <w:szCs w:val="21"/>
      </w:rPr>
    </w:lvl>
    <w:lvl w:ilvl="1" w:tplc="04070019" w:tentative="1">
      <w:start w:val="1"/>
      <w:numFmt w:val="lowerLetter"/>
      <w:lvlText w:val="%2."/>
      <w:lvlJc w:val="left"/>
      <w:pPr>
        <w:tabs>
          <w:tab w:val="num" w:pos="1440"/>
        </w:tabs>
        <w:ind w:left="1440" w:hanging="360"/>
      </w:pPr>
    </w:lvl>
    <w:lvl w:ilvl="2" w:tplc="0407001B" w:tentative="1">
      <w:start w:val="1"/>
      <w:numFmt w:val="lowerRoman"/>
      <w:lvlText w:val="%3."/>
      <w:lvlJc w:val="right"/>
      <w:pPr>
        <w:tabs>
          <w:tab w:val="num" w:pos="2160"/>
        </w:tabs>
        <w:ind w:left="2160" w:hanging="180"/>
      </w:pPr>
    </w:lvl>
    <w:lvl w:ilvl="3" w:tplc="0407000F" w:tentative="1">
      <w:start w:val="1"/>
      <w:numFmt w:val="decimal"/>
      <w:lvlText w:val="%4."/>
      <w:lvlJc w:val="left"/>
      <w:pPr>
        <w:tabs>
          <w:tab w:val="num" w:pos="2880"/>
        </w:tabs>
        <w:ind w:left="2880" w:hanging="360"/>
      </w:p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11" w15:restartNumberingAfterBreak="0">
    <w:nsid w:val="2EEC5263"/>
    <w:multiLevelType w:val="hybridMultilevel"/>
    <w:tmpl w:val="09AEAE1C"/>
    <w:lvl w:ilvl="0" w:tplc="D4627604">
      <w:start w:val="1"/>
      <w:numFmt w:val="decimal"/>
      <w:pStyle w:val="GLiteraturverzeichnis"/>
      <w:lvlText w:val="[%1]"/>
      <w:lvlJc w:val="left"/>
      <w:pPr>
        <w:tabs>
          <w:tab w:val="num" w:pos="425"/>
        </w:tabs>
        <w:ind w:left="425" w:hanging="425"/>
      </w:pPr>
      <w:rPr>
        <w:rFonts w:hint="default"/>
      </w:rPr>
    </w:lvl>
    <w:lvl w:ilvl="1" w:tplc="04070019" w:tentative="1">
      <w:start w:val="1"/>
      <w:numFmt w:val="lowerLetter"/>
      <w:lvlText w:val="%2."/>
      <w:lvlJc w:val="left"/>
      <w:pPr>
        <w:tabs>
          <w:tab w:val="num" w:pos="1440"/>
        </w:tabs>
        <w:ind w:left="1440" w:hanging="360"/>
      </w:pPr>
    </w:lvl>
    <w:lvl w:ilvl="2" w:tplc="0407001B" w:tentative="1">
      <w:start w:val="1"/>
      <w:numFmt w:val="lowerRoman"/>
      <w:lvlText w:val="%3."/>
      <w:lvlJc w:val="right"/>
      <w:pPr>
        <w:tabs>
          <w:tab w:val="num" w:pos="2160"/>
        </w:tabs>
        <w:ind w:left="2160" w:hanging="180"/>
      </w:pPr>
    </w:lvl>
    <w:lvl w:ilvl="3" w:tplc="0407000F" w:tentative="1">
      <w:start w:val="1"/>
      <w:numFmt w:val="decimal"/>
      <w:lvlText w:val="%4."/>
      <w:lvlJc w:val="left"/>
      <w:pPr>
        <w:tabs>
          <w:tab w:val="num" w:pos="2880"/>
        </w:tabs>
        <w:ind w:left="2880" w:hanging="360"/>
      </w:p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12" w15:restartNumberingAfterBreak="0">
    <w:nsid w:val="3618656C"/>
    <w:multiLevelType w:val="multilevel"/>
    <w:tmpl w:val="24F07EF8"/>
    <w:styleLink w:val="ListBulletList"/>
    <w:lvl w:ilvl="0">
      <w:start w:val="1"/>
      <w:numFmt w:val="bullet"/>
      <w:lvlText w:val="●"/>
      <w:lvlJc w:val="left"/>
      <w:pPr>
        <w:ind w:left="363" w:hanging="363"/>
      </w:pPr>
      <w:rPr>
        <w:rFonts w:asciiTheme="minorHAnsi" w:hAnsiTheme="minorHAnsi" w:cs="Times New Roman" w:hint="default"/>
      </w:rPr>
    </w:lvl>
    <w:lvl w:ilvl="1">
      <w:start w:val="1"/>
      <w:numFmt w:val="bullet"/>
      <w:lvlText w:val="●"/>
      <w:lvlJc w:val="left"/>
      <w:pPr>
        <w:ind w:left="726" w:hanging="363"/>
      </w:pPr>
      <w:rPr>
        <w:rFonts w:ascii="Arial" w:hAnsi="Arial" w:hint="default"/>
      </w:rPr>
    </w:lvl>
    <w:lvl w:ilvl="2">
      <w:start w:val="1"/>
      <w:numFmt w:val="bullet"/>
      <w:lvlText w:val="●"/>
      <w:lvlJc w:val="left"/>
      <w:pPr>
        <w:ind w:left="1089" w:hanging="363"/>
      </w:pPr>
      <w:rPr>
        <w:rFonts w:ascii="Arial" w:hAnsi="Arial" w:hint="default"/>
      </w:rPr>
    </w:lvl>
    <w:lvl w:ilvl="3">
      <w:start w:val="1"/>
      <w:numFmt w:val="bullet"/>
      <w:lvlText w:val="●"/>
      <w:lvlJc w:val="left"/>
      <w:pPr>
        <w:ind w:left="1452" w:hanging="363"/>
      </w:pPr>
      <w:rPr>
        <w:rFonts w:ascii="Arial" w:hAnsi="Arial" w:hint="default"/>
      </w:rPr>
    </w:lvl>
    <w:lvl w:ilvl="4">
      <w:start w:val="1"/>
      <w:numFmt w:val="none"/>
      <w:lvlText w:val=""/>
      <w:lvlJc w:val="left"/>
      <w:pPr>
        <w:ind w:left="3402" w:hanging="3402"/>
      </w:pPr>
      <w:rPr>
        <w:rFonts w:hint="default"/>
      </w:rPr>
    </w:lvl>
    <w:lvl w:ilvl="5">
      <w:start w:val="1"/>
      <w:numFmt w:val="none"/>
      <w:lvlText w:val=""/>
      <w:lvlJc w:val="left"/>
      <w:pPr>
        <w:ind w:left="3515" w:hanging="3402"/>
      </w:pPr>
      <w:rPr>
        <w:rFonts w:hint="default"/>
      </w:rPr>
    </w:lvl>
    <w:lvl w:ilvl="6">
      <w:start w:val="1"/>
      <w:numFmt w:val="none"/>
      <w:lvlText w:val=""/>
      <w:lvlJc w:val="left"/>
      <w:pPr>
        <w:ind w:left="3629" w:hanging="3402"/>
      </w:pPr>
      <w:rPr>
        <w:rFonts w:hint="default"/>
      </w:rPr>
    </w:lvl>
    <w:lvl w:ilvl="7">
      <w:start w:val="1"/>
      <w:numFmt w:val="none"/>
      <w:lvlText w:val=""/>
      <w:lvlJc w:val="left"/>
      <w:pPr>
        <w:ind w:left="3742" w:hanging="3402"/>
      </w:pPr>
      <w:rPr>
        <w:rFonts w:hint="default"/>
      </w:rPr>
    </w:lvl>
    <w:lvl w:ilvl="8">
      <w:start w:val="1"/>
      <w:numFmt w:val="none"/>
      <w:lvlText w:val=""/>
      <w:lvlJc w:val="left"/>
      <w:pPr>
        <w:ind w:left="3856" w:hanging="3402"/>
      </w:pPr>
      <w:rPr>
        <w:rFonts w:hint="default"/>
      </w:rPr>
    </w:lvl>
  </w:abstractNum>
  <w:abstractNum w:abstractNumId="13" w15:restartNumberingAfterBreak="0">
    <w:nsid w:val="3E4F2FA0"/>
    <w:multiLevelType w:val="multilevel"/>
    <w:tmpl w:val="68423CCC"/>
    <w:lvl w:ilvl="0">
      <w:start w:val="1"/>
      <w:numFmt w:val="decimal"/>
      <w:pStyle w:val="ListNumeric"/>
      <w:lvlText w:val="%1."/>
      <w:lvlJc w:val="left"/>
      <w:pPr>
        <w:ind w:left="363" w:hanging="363"/>
      </w:pPr>
      <w:rPr>
        <w:rFonts w:ascii="Segoe UI" w:hAnsi="Segoe UI" w:hint="default"/>
        <w:sz w:val="20"/>
      </w:rPr>
    </w:lvl>
    <w:lvl w:ilvl="1">
      <w:start w:val="1"/>
      <w:numFmt w:val="decimal"/>
      <w:lvlText w:val="%2."/>
      <w:lvlJc w:val="left"/>
      <w:pPr>
        <w:ind w:left="726" w:hanging="363"/>
      </w:pPr>
      <w:rPr>
        <w:rFonts w:ascii="Segoe UI" w:hAnsi="Segoe UI" w:hint="default"/>
      </w:rPr>
    </w:lvl>
    <w:lvl w:ilvl="2">
      <w:start w:val="1"/>
      <w:numFmt w:val="decimal"/>
      <w:lvlText w:val="%3."/>
      <w:lvlJc w:val="left"/>
      <w:pPr>
        <w:ind w:left="1089" w:hanging="363"/>
      </w:pPr>
      <w:rPr>
        <w:rFonts w:ascii="Segoe UI" w:hAnsi="Segoe UI" w:hint="default"/>
      </w:rPr>
    </w:lvl>
    <w:lvl w:ilvl="3">
      <w:start w:val="1"/>
      <w:numFmt w:val="decimal"/>
      <w:lvlText w:val="%4."/>
      <w:lvlJc w:val="left"/>
      <w:pPr>
        <w:ind w:left="1452" w:hanging="363"/>
      </w:pPr>
      <w:rPr>
        <w:rFonts w:ascii="Segoe UI" w:hAnsi="Segoe UI" w:hint="default"/>
      </w:rPr>
    </w:lvl>
    <w:lvl w:ilvl="4">
      <w:start w:val="1"/>
      <w:numFmt w:val="none"/>
      <w:lvlText w:val=""/>
      <w:lvlJc w:val="left"/>
      <w:pPr>
        <w:ind w:left="1815" w:hanging="363"/>
      </w:pPr>
      <w:rPr>
        <w:rFonts w:hint="default"/>
      </w:rPr>
    </w:lvl>
    <w:lvl w:ilvl="5">
      <w:start w:val="1"/>
      <w:numFmt w:val="none"/>
      <w:lvlText w:val=""/>
      <w:lvlJc w:val="left"/>
      <w:pPr>
        <w:ind w:left="2178" w:hanging="363"/>
      </w:pPr>
      <w:rPr>
        <w:rFonts w:hint="default"/>
      </w:rPr>
    </w:lvl>
    <w:lvl w:ilvl="6">
      <w:start w:val="1"/>
      <w:numFmt w:val="none"/>
      <w:lvlText w:val=""/>
      <w:lvlJc w:val="left"/>
      <w:pPr>
        <w:ind w:left="2541" w:hanging="363"/>
      </w:pPr>
      <w:rPr>
        <w:rFonts w:hint="default"/>
      </w:rPr>
    </w:lvl>
    <w:lvl w:ilvl="7">
      <w:start w:val="1"/>
      <w:numFmt w:val="none"/>
      <w:lvlText w:val=""/>
      <w:lvlJc w:val="left"/>
      <w:pPr>
        <w:ind w:left="2904" w:hanging="363"/>
      </w:pPr>
      <w:rPr>
        <w:rFonts w:hint="default"/>
      </w:rPr>
    </w:lvl>
    <w:lvl w:ilvl="8">
      <w:start w:val="1"/>
      <w:numFmt w:val="none"/>
      <w:lvlText w:val=""/>
      <w:lvlJc w:val="left"/>
      <w:pPr>
        <w:ind w:left="3267" w:hanging="363"/>
      </w:pPr>
      <w:rPr>
        <w:rFonts w:hint="default"/>
      </w:rPr>
    </w:lvl>
  </w:abstractNum>
  <w:abstractNum w:abstractNumId="14" w15:restartNumberingAfterBreak="0">
    <w:nsid w:val="40EF4987"/>
    <w:multiLevelType w:val="hybridMultilevel"/>
    <w:tmpl w:val="963A92AA"/>
    <w:lvl w:ilvl="0" w:tplc="29DE700C">
      <w:start w:val="13"/>
      <w:numFmt w:val="bullet"/>
      <w:pStyle w:val="GAufzhlungStufe2"/>
      <w:lvlText w:val=""/>
      <w:lvlJc w:val="left"/>
      <w:pPr>
        <w:ind w:left="644" w:hanging="360"/>
      </w:pPr>
      <w:rPr>
        <w:rFonts w:ascii="Wingdings" w:hAnsi="Wingdings" w:hint="default"/>
        <w:b w:val="0"/>
        <w:i w:val="0"/>
        <w:color w:val="999999"/>
        <w:sz w:val="21"/>
        <w:szCs w:val="21"/>
      </w:rPr>
    </w:lvl>
    <w:lvl w:ilvl="1" w:tplc="1A42CD68">
      <w:start w:val="13"/>
      <w:numFmt w:val="bullet"/>
      <w:lvlText w:val=""/>
      <w:lvlJc w:val="left"/>
      <w:pPr>
        <w:tabs>
          <w:tab w:val="num" w:pos="1440"/>
        </w:tabs>
        <w:ind w:left="1440" w:hanging="360"/>
      </w:pPr>
      <w:rPr>
        <w:rFonts w:ascii="Wingdings" w:hAnsi="Wingdings" w:hint="default"/>
        <w:b w:val="0"/>
        <w:i w:val="0"/>
        <w:color w:val="999999"/>
        <w:sz w:val="21"/>
        <w:szCs w:val="21"/>
      </w:rPr>
    </w:lvl>
    <w:lvl w:ilvl="2" w:tplc="A082469C">
      <w:start w:val="13"/>
      <w:numFmt w:val="bullet"/>
      <w:lvlText w:val=""/>
      <w:lvlJc w:val="left"/>
      <w:pPr>
        <w:tabs>
          <w:tab w:val="num" w:pos="2160"/>
        </w:tabs>
        <w:ind w:left="2160" w:hanging="360"/>
      </w:pPr>
      <w:rPr>
        <w:rFonts w:ascii="Wingdings" w:hAnsi="Wingdings" w:hint="default"/>
        <w:b w:val="0"/>
        <w:i w:val="0"/>
        <w:color w:val="999999"/>
        <w:sz w:val="21"/>
        <w:szCs w:val="21"/>
      </w:rPr>
    </w:lvl>
    <w:lvl w:ilvl="3" w:tplc="4802F45E">
      <w:start w:val="13"/>
      <w:numFmt w:val="bullet"/>
      <w:lvlText w:val=""/>
      <w:lvlJc w:val="left"/>
      <w:pPr>
        <w:tabs>
          <w:tab w:val="num" w:pos="2880"/>
        </w:tabs>
        <w:ind w:left="2880" w:hanging="360"/>
      </w:pPr>
      <w:rPr>
        <w:rFonts w:ascii="Wingdings" w:hAnsi="Wingdings" w:hint="default"/>
        <w:b w:val="0"/>
        <w:i w:val="0"/>
        <w:color w:val="999999"/>
        <w:sz w:val="21"/>
        <w:szCs w:val="21"/>
      </w:rPr>
    </w:lvl>
    <w:lvl w:ilvl="4" w:tplc="49D61DAC" w:tentative="1">
      <w:start w:val="1"/>
      <w:numFmt w:val="bullet"/>
      <w:lvlText w:val="o"/>
      <w:lvlJc w:val="left"/>
      <w:pPr>
        <w:tabs>
          <w:tab w:val="num" w:pos="3600"/>
        </w:tabs>
        <w:ind w:left="3600" w:hanging="360"/>
      </w:pPr>
      <w:rPr>
        <w:rFonts w:ascii="Courier New" w:hAnsi="Courier New" w:cs="Courier New" w:hint="default"/>
      </w:rPr>
    </w:lvl>
    <w:lvl w:ilvl="5" w:tplc="B9D82C82" w:tentative="1">
      <w:start w:val="1"/>
      <w:numFmt w:val="bullet"/>
      <w:lvlText w:val=""/>
      <w:lvlJc w:val="left"/>
      <w:pPr>
        <w:tabs>
          <w:tab w:val="num" w:pos="4320"/>
        </w:tabs>
        <w:ind w:left="4320" w:hanging="360"/>
      </w:pPr>
      <w:rPr>
        <w:rFonts w:ascii="Wingdings" w:hAnsi="Wingdings" w:hint="default"/>
      </w:rPr>
    </w:lvl>
    <w:lvl w:ilvl="6" w:tplc="ECF61690" w:tentative="1">
      <w:start w:val="1"/>
      <w:numFmt w:val="bullet"/>
      <w:lvlText w:val=""/>
      <w:lvlJc w:val="left"/>
      <w:pPr>
        <w:tabs>
          <w:tab w:val="num" w:pos="5040"/>
        </w:tabs>
        <w:ind w:left="5040" w:hanging="360"/>
      </w:pPr>
      <w:rPr>
        <w:rFonts w:ascii="Symbol" w:hAnsi="Symbol" w:hint="default"/>
      </w:rPr>
    </w:lvl>
    <w:lvl w:ilvl="7" w:tplc="D46E18AC" w:tentative="1">
      <w:start w:val="1"/>
      <w:numFmt w:val="bullet"/>
      <w:lvlText w:val="o"/>
      <w:lvlJc w:val="left"/>
      <w:pPr>
        <w:tabs>
          <w:tab w:val="num" w:pos="5760"/>
        </w:tabs>
        <w:ind w:left="5760" w:hanging="360"/>
      </w:pPr>
      <w:rPr>
        <w:rFonts w:ascii="Courier New" w:hAnsi="Courier New" w:cs="Courier New" w:hint="default"/>
      </w:rPr>
    </w:lvl>
    <w:lvl w:ilvl="8" w:tplc="F3022F26"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496B532B"/>
    <w:multiLevelType w:val="multilevel"/>
    <w:tmpl w:val="AE50CDE6"/>
    <w:styleLink w:val="ListAlphabeticList"/>
    <w:lvl w:ilvl="0">
      <w:start w:val="1"/>
      <w:numFmt w:val="lowerLetter"/>
      <w:pStyle w:val="ListAlphabetic"/>
      <w:lvlText w:val="%1)"/>
      <w:lvlJc w:val="left"/>
      <w:pPr>
        <w:ind w:left="363" w:hanging="363"/>
      </w:pPr>
      <w:rPr>
        <w:rFonts w:asciiTheme="minorHAnsi" w:hAnsiTheme="minorHAnsi" w:hint="default"/>
      </w:rPr>
    </w:lvl>
    <w:lvl w:ilvl="1">
      <w:start w:val="1"/>
      <w:numFmt w:val="lowerLetter"/>
      <w:lvlText w:val="%2)"/>
      <w:lvlJc w:val="left"/>
      <w:pPr>
        <w:ind w:left="726" w:hanging="363"/>
      </w:pPr>
      <w:rPr>
        <w:rFonts w:hint="default"/>
      </w:rPr>
    </w:lvl>
    <w:lvl w:ilvl="2">
      <w:start w:val="1"/>
      <w:numFmt w:val="lowerLetter"/>
      <w:lvlText w:val="%3)"/>
      <w:lvlJc w:val="left"/>
      <w:pPr>
        <w:ind w:left="1089" w:hanging="363"/>
      </w:pPr>
      <w:rPr>
        <w:rFonts w:hint="default"/>
      </w:rPr>
    </w:lvl>
    <w:lvl w:ilvl="3">
      <w:start w:val="1"/>
      <w:numFmt w:val="lowerLetter"/>
      <w:lvlText w:val="%4)"/>
      <w:lvlJc w:val="left"/>
      <w:pPr>
        <w:ind w:left="1452" w:hanging="363"/>
      </w:pPr>
      <w:rPr>
        <w:rFonts w:hint="default"/>
      </w:rPr>
    </w:lvl>
    <w:lvl w:ilvl="4">
      <w:start w:val="1"/>
      <w:numFmt w:val="none"/>
      <w:lvlText w:val=""/>
      <w:lvlJc w:val="left"/>
      <w:pPr>
        <w:ind w:left="3402" w:hanging="3402"/>
      </w:pPr>
      <w:rPr>
        <w:rFonts w:hint="default"/>
      </w:rPr>
    </w:lvl>
    <w:lvl w:ilvl="5">
      <w:start w:val="1"/>
      <w:numFmt w:val="none"/>
      <w:lvlText w:val=""/>
      <w:lvlJc w:val="left"/>
      <w:pPr>
        <w:ind w:left="3515" w:hanging="3402"/>
      </w:pPr>
      <w:rPr>
        <w:rFonts w:hint="default"/>
      </w:rPr>
    </w:lvl>
    <w:lvl w:ilvl="6">
      <w:start w:val="1"/>
      <w:numFmt w:val="none"/>
      <w:lvlText w:val=""/>
      <w:lvlJc w:val="left"/>
      <w:pPr>
        <w:ind w:left="3629" w:hanging="3402"/>
      </w:pPr>
      <w:rPr>
        <w:rFonts w:hint="default"/>
      </w:rPr>
    </w:lvl>
    <w:lvl w:ilvl="7">
      <w:start w:val="1"/>
      <w:numFmt w:val="none"/>
      <w:lvlText w:val=""/>
      <w:lvlJc w:val="left"/>
      <w:pPr>
        <w:ind w:left="3742" w:hanging="3402"/>
      </w:pPr>
      <w:rPr>
        <w:rFonts w:hint="default"/>
      </w:rPr>
    </w:lvl>
    <w:lvl w:ilvl="8">
      <w:start w:val="1"/>
      <w:numFmt w:val="none"/>
      <w:lvlText w:val=""/>
      <w:lvlJc w:val="left"/>
      <w:pPr>
        <w:ind w:left="3856" w:hanging="3402"/>
      </w:pPr>
      <w:rPr>
        <w:rFonts w:hint="default"/>
      </w:rPr>
    </w:lvl>
  </w:abstractNum>
  <w:abstractNum w:abstractNumId="16" w15:restartNumberingAfterBreak="0">
    <w:nsid w:val="4AD10899"/>
    <w:multiLevelType w:val="multilevel"/>
    <w:tmpl w:val="B7804774"/>
    <w:lvl w:ilvl="0">
      <w:start w:val="1"/>
      <w:numFmt w:val="decimal"/>
      <w:lvlText w:val="%1."/>
      <w:lvlJc w:val="left"/>
      <w:pPr>
        <w:ind w:left="360" w:hanging="360"/>
      </w:pPr>
      <w:rPr>
        <w:rFonts w:hint="default"/>
        <w:b/>
        <w:i w:val="0"/>
        <w:caps w:val="0"/>
        <w:strike w:val="0"/>
        <w:dstrike w:val="0"/>
        <w:vanish w:val="0"/>
        <w:sz w:val="22"/>
        <w:vertAlign w:val="baseline"/>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4D173810"/>
    <w:multiLevelType w:val="hybridMultilevel"/>
    <w:tmpl w:val="0690FACC"/>
    <w:lvl w:ilvl="0" w:tplc="BC6E5128">
      <w:start w:val="1"/>
      <w:numFmt w:val="decimal"/>
      <w:pStyle w:val="GAbbildung"/>
      <w:lvlText w:val="Abbildung %1"/>
      <w:lvlJc w:val="left"/>
      <w:pPr>
        <w:ind w:left="360" w:hanging="360"/>
      </w:pPr>
      <w:rPr>
        <w:rFonts w:ascii="Segoe UI" w:hAnsi="Segoe UI" w:hint="default"/>
        <w:b w:val="0"/>
        <w:i w:val="0"/>
        <w:color w:val="auto"/>
        <w:sz w:val="18"/>
        <w:szCs w:val="18"/>
        <w:u w:val="none"/>
      </w:rPr>
    </w:lvl>
    <w:lvl w:ilvl="1" w:tplc="466885A0" w:tentative="1">
      <w:start w:val="1"/>
      <w:numFmt w:val="lowerLetter"/>
      <w:lvlText w:val="%2."/>
      <w:lvlJc w:val="left"/>
      <w:pPr>
        <w:tabs>
          <w:tab w:val="num" w:pos="1440"/>
        </w:tabs>
        <w:ind w:left="1440" w:hanging="360"/>
      </w:pPr>
    </w:lvl>
    <w:lvl w:ilvl="2" w:tplc="CEF89CF0" w:tentative="1">
      <w:start w:val="1"/>
      <w:numFmt w:val="lowerRoman"/>
      <w:lvlText w:val="%3."/>
      <w:lvlJc w:val="right"/>
      <w:pPr>
        <w:tabs>
          <w:tab w:val="num" w:pos="2160"/>
        </w:tabs>
        <w:ind w:left="2160" w:hanging="180"/>
      </w:pPr>
    </w:lvl>
    <w:lvl w:ilvl="3" w:tplc="4FFAB67E" w:tentative="1">
      <w:start w:val="1"/>
      <w:numFmt w:val="decimal"/>
      <w:lvlText w:val="%4."/>
      <w:lvlJc w:val="left"/>
      <w:pPr>
        <w:tabs>
          <w:tab w:val="num" w:pos="2880"/>
        </w:tabs>
        <w:ind w:left="2880" w:hanging="360"/>
      </w:pPr>
    </w:lvl>
    <w:lvl w:ilvl="4" w:tplc="6D12D754" w:tentative="1">
      <w:start w:val="1"/>
      <w:numFmt w:val="lowerLetter"/>
      <w:lvlText w:val="%5."/>
      <w:lvlJc w:val="left"/>
      <w:pPr>
        <w:tabs>
          <w:tab w:val="num" w:pos="3600"/>
        </w:tabs>
        <w:ind w:left="3600" w:hanging="360"/>
      </w:pPr>
    </w:lvl>
    <w:lvl w:ilvl="5" w:tplc="6672BCB6" w:tentative="1">
      <w:start w:val="1"/>
      <w:numFmt w:val="lowerRoman"/>
      <w:lvlText w:val="%6."/>
      <w:lvlJc w:val="right"/>
      <w:pPr>
        <w:tabs>
          <w:tab w:val="num" w:pos="4320"/>
        </w:tabs>
        <w:ind w:left="4320" w:hanging="180"/>
      </w:pPr>
    </w:lvl>
    <w:lvl w:ilvl="6" w:tplc="37541FE8" w:tentative="1">
      <w:start w:val="1"/>
      <w:numFmt w:val="decimal"/>
      <w:lvlText w:val="%7."/>
      <w:lvlJc w:val="left"/>
      <w:pPr>
        <w:tabs>
          <w:tab w:val="num" w:pos="5040"/>
        </w:tabs>
        <w:ind w:left="5040" w:hanging="360"/>
      </w:pPr>
    </w:lvl>
    <w:lvl w:ilvl="7" w:tplc="489CEFA6" w:tentative="1">
      <w:start w:val="1"/>
      <w:numFmt w:val="lowerLetter"/>
      <w:lvlText w:val="%8."/>
      <w:lvlJc w:val="left"/>
      <w:pPr>
        <w:tabs>
          <w:tab w:val="num" w:pos="5760"/>
        </w:tabs>
        <w:ind w:left="5760" w:hanging="360"/>
      </w:pPr>
    </w:lvl>
    <w:lvl w:ilvl="8" w:tplc="66B0C7EE" w:tentative="1">
      <w:start w:val="1"/>
      <w:numFmt w:val="lowerRoman"/>
      <w:lvlText w:val="%9."/>
      <w:lvlJc w:val="right"/>
      <w:pPr>
        <w:tabs>
          <w:tab w:val="num" w:pos="6480"/>
        </w:tabs>
        <w:ind w:left="6480" w:hanging="180"/>
      </w:pPr>
    </w:lvl>
  </w:abstractNum>
  <w:abstractNum w:abstractNumId="18" w15:restartNumberingAfterBreak="0">
    <w:nsid w:val="4FB11257"/>
    <w:multiLevelType w:val="hybridMultilevel"/>
    <w:tmpl w:val="6DE093EA"/>
    <w:lvl w:ilvl="0" w:tplc="3C727530">
      <w:start w:val="1"/>
      <w:numFmt w:val="decimal"/>
      <w:pStyle w:val="GTabellenbeschrieb"/>
      <w:lvlText w:val="Tabelle %1"/>
      <w:lvlJc w:val="left"/>
      <w:pPr>
        <w:tabs>
          <w:tab w:val="num" w:pos="1418"/>
        </w:tabs>
        <w:ind w:left="1418" w:hanging="1418"/>
      </w:pPr>
      <w:rPr>
        <w:rFonts w:hint="default"/>
      </w:rPr>
    </w:lvl>
    <w:lvl w:ilvl="1" w:tplc="0BF05CD2" w:tentative="1">
      <w:start w:val="1"/>
      <w:numFmt w:val="lowerLetter"/>
      <w:lvlText w:val="%2."/>
      <w:lvlJc w:val="left"/>
      <w:pPr>
        <w:tabs>
          <w:tab w:val="num" w:pos="1440"/>
        </w:tabs>
        <w:ind w:left="1440" w:hanging="360"/>
      </w:pPr>
    </w:lvl>
    <w:lvl w:ilvl="2" w:tplc="737A9048" w:tentative="1">
      <w:start w:val="1"/>
      <w:numFmt w:val="lowerRoman"/>
      <w:lvlText w:val="%3."/>
      <w:lvlJc w:val="right"/>
      <w:pPr>
        <w:tabs>
          <w:tab w:val="num" w:pos="2160"/>
        </w:tabs>
        <w:ind w:left="2160" w:hanging="180"/>
      </w:pPr>
    </w:lvl>
    <w:lvl w:ilvl="3" w:tplc="B26422DE" w:tentative="1">
      <w:start w:val="1"/>
      <w:numFmt w:val="decimal"/>
      <w:lvlText w:val="%4."/>
      <w:lvlJc w:val="left"/>
      <w:pPr>
        <w:tabs>
          <w:tab w:val="num" w:pos="2880"/>
        </w:tabs>
        <w:ind w:left="2880" w:hanging="360"/>
      </w:pPr>
    </w:lvl>
    <w:lvl w:ilvl="4" w:tplc="F57050A0" w:tentative="1">
      <w:start w:val="1"/>
      <w:numFmt w:val="lowerLetter"/>
      <w:lvlText w:val="%5."/>
      <w:lvlJc w:val="left"/>
      <w:pPr>
        <w:tabs>
          <w:tab w:val="num" w:pos="3600"/>
        </w:tabs>
        <w:ind w:left="3600" w:hanging="360"/>
      </w:pPr>
    </w:lvl>
    <w:lvl w:ilvl="5" w:tplc="6EA2CEAC" w:tentative="1">
      <w:start w:val="1"/>
      <w:numFmt w:val="lowerRoman"/>
      <w:lvlText w:val="%6."/>
      <w:lvlJc w:val="right"/>
      <w:pPr>
        <w:tabs>
          <w:tab w:val="num" w:pos="4320"/>
        </w:tabs>
        <w:ind w:left="4320" w:hanging="180"/>
      </w:pPr>
    </w:lvl>
    <w:lvl w:ilvl="6" w:tplc="29D68078" w:tentative="1">
      <w:start w:val="1"/>
      <w:numFmt w:val="decimal"/>
      <w:lvlText w:val="%7."/>
      <w:lvlJc w:val="left"/>
      <w:pPr>
        <w:tabs>
          <w:tab w:val="num" w:pos="5040"/>
        </w:tabs>
        <w:ind w:left="5040" w:hanging="360"/>
      </w:pPr>
    </w:lvl>
    <w:lvl w:ilvl="7" w:tplc="DD1CFAB6" w:tentative="1">
      <w:start w:val="1"/>
      <w:numFmt w:val="lowerLetter"/>
      <w:lvlText w:val="%8."/>
      <w:lvlJc w:val="left"/>
      <w:pPr>
        <w:tabs>
          <w:tab w:val="num" w:pos="5760"/>
        </w:tabs>
        <w:ind w:left="5760" w:hanging="360"/>
      </w:pPr>
    </w:lvl>
    <w:lvl w:ilvl="8" w:tplc="A2F8AB6A" w:tentative="1">
      <w:start w:val="1"/>
      <w:numFmt w:val="lowerRoman"/>
      <w:lvlText w:val="%9."/>
      <w:lvlJc w:val="right"/>
      <w:pPr>
        <w:tabs>
          <w:tab w:val="num" w:pos="6480"/>
        </w:tabs>
        <w:ind w:left="6480" w:hanging="180"/>
      </w:pPr>
    </w:lvl>
  </w:abstractNum>
  <w:abstractNum w:abstractNumId="19" w15:restartNumberingAfterBreak="0">
    <w:nsid w:val="51E61E23"/>
    <w:multiLevelType w:val="multilevel"/>
    <w:tmpl w:val="EA709178"/>
    <w:numStyleLink w:val="ListLineList"/>
  </w:abstractNum>
  <w:abstractNum w:abstractNumId="20" w15:restartNumberingAfterBreak="0">
    <w:nsid w:val="5D997B83"/>
    <w:multiLevelType w:val="multilevel"/>
    <w:tmpl w:val="BF164CCA"/>
    <w:numStyleLink w:val="ListNumericList"/>
  </w:abstractNum>
  <w:abstractNum w:abstractNumId="21" w15:restartNumberingAfterBreak="0">
    <w:nsid w:val="5DDD336D"/>
    <w:multiLevelType w:val="multilevel"/>
    <w:tmpl w:val="41AE2D50"/>
    <w:lvl w:ilvl="0">
      <w:start w:val="1"/>
      <w:numFmt w:val="decimal"/>
      <w:pStyle w:val="berschrift1"/>
      <w:lvlText w:val="%1"/>
      <w:lvlJc w:val="left"/>
      <w:pPr>
        <w:ind w:left="432" w:hanging="432"/>
      </w:pPr>
    </w:lvl>
    <w:lvl w:ilvl="1">
      <w:start w:val="1"/>
      <w:numFmt w:val="decimal"/>
      <w:pStyle w:val="berschrift2"/>
      <w:lvlText w:val="%1.%2"/>
      <w:lvlJc w:val="left"/>
      <w:pPr>
        <w:ind w:left="576" w:hanging="576"/>
      </w:pPr>
    </w:lvl>
    <w:lvl w:ilvl="2">
      <w:start w:val="1"/>
      <w:numFmt w:val="decimal"/>
      <w:pStyle w:val="berschrift3"/>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22" w15:restartNumberingAfterBreak="0">
    <w:nsid w:val="642950AB"/>
    <w:multiLevelType w:val="multilevel"/>
    <w:tmpl w:val="7FC07350"/>
    <w:lvl w:ilvl="0">
      <w:start w:val="1"/>
      <w:numFmt w:val="decimal"/>
      <w:pStyle w:val="GWV1Nummerierung"/>
      <w:lvlText w:val="%1"/>
      <w:lvlJc w:val="left"/>
      <w:pPr>
        <w:tabs>
          <w:tab w:val="num" w:pos="425"/>
        </w:tabs>
        <w:ind w:left="425" w:hanging="425"/>
      </w:pPr>
      <w:rPr>
        <w:rFonts w:hint="default"/>
      </w:rPr>
    </w:lvl>
    <w:lvl w:ilvl="1">
      <w:start w:val="1"/>
      <w:numFmt w:val="decimal"/>
      <w:pStyle w:val="GWV2Nummerierung"/>
      <w:lvlText w:val="%1.%2"/>
      <w:lvlJc w:val="left"/>
      <w:pPr>
        <w:tabs>
          <w:tab w:val="num" w:pos="567"/>
        </w:tabs>
        <w:ind w:left="567" w:hanging="567"/>
      </w:pPr>
      <w:rPr>
        <w:rFonts w:hint="default"/>
      </w:rPr>
    </w:lvl>
    <w:lvl w:ilvl="2">
      <w:start w:val="1"/>
      <w:numFmt w:val="decimal"/>
      <w:lvlText w:val="%1.%2.%3"/>
      <w:lvlJc w:val="left"/>
      <w:pPr>
        <w:tabs>
          <w:tab w:val="num" w:pos="709"/>
        </w:tabs>
        <w:ind w:left="709" w:hanging="709"/>
      </w:pPr>
      <w:rPr>
        <w:rFonts w:hint="default"/>
        <w:u w:val="none"/>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3" w15:restartNumberingAfterBreak="0">
    <w:nsid w:val="6B020987"/>
    <w:multiLevelType w:val="hybridMultilevel"/>
    <w:tmpl w:val="395861FC"/>
    <w:lvl w:ilvl="0" w:tplc="0807000F">
      <w:start w:val="1"/>
      <w:numFmt w:val="decimal"/>
      <w:pStyle w:val="GAVBTite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4" w15:restartNumberingAfterBreak="0">
    <w:nsid w:val="73653717"/>
    <w:multiLevelType w:val="hybridMultilevel"/>
    <w:tmpl w:val="A206392C"/>
    <w:lvl w:ilvl="0" w:tplc="6254B83A">
      <w:start w:val="13"/>
      <w:numFmt w:val="bullet"/>
      <w:pStyle w:val="GAufzhlungStufe1"/>
      <w:lvlText w:val=""/>
      <w:lvlJc w:val="left"/>
      <w:pPr>
        <w:tabs>
          <w:tab w:val="num" w:pos="284"/>
        </w:tabs>
        <w:ind w:left="284" w:hanging="284"/>
      </w:pPr>
      <w:rPr>
        <w:rFonts w:ascii="Wingdings 2" w:hAnsi="Wingdings 2" w:hint="default"/>
        <w:b w:val="0"/>
        <w:i w:val="0"/>
        <w:color w:val="999999"/>
        <w:sz w:val="21"/>
        <w:szCs w:val="21"/>
      </w:rPr>
    </w:lvl>
    <w:lvl w:ilvl="1" w:tplc="0DBC2C8A" w:tentative="1">
      <w:start w:val="1"/>
      <w:numFmt w:val="bullet"/>
      <w:lvlText w:val="o"/>
      <w:lvlJc w:val="left"/>
      <w:pPr>
        <w:tabs>
          <w:tab w:val="num" w:pos="1440"/>
        </w:tabs>
        <w:ind w:left="1440" w:hanging="360"/>
      </w:pPr>
      <w:rPr>
        <w:rFonts w:ascii="Courier New" w:hAnsi="Courier New" w:cs="Courier New" w:hint="default"/>
      </w:rPr>
    </w:lvl>
    <w:lvl w:ilvl="2" w:tplc="22DA473A" w:tentative="1">
      <w:start w:val="1"/>
      <w:numFmt w:val="bullet"/>
      <w:lvlText w:val=""/>
      <w:lvlJc w:val="left"/>
      <w:pPr>
        <w:tabs>
          <w:tab w:val="num" w:pos="2160"/>
        </w:tabs>
        <w:ind w:left="2160" w:hanging="360"/>
      </w:pPr>
      <w:rPr>
        <w:rFonts w:ascii="Wingdings" w:hAnsi="Wingdings" w:hint="default"/>
      </w:rPr>
    </w:lvl>
    <w:lvl w:ilvl="3" w:tplc="EE3040B8" w:tentative="1">
      <w:start w:val="1"/>
      <w:numFmt w:val="bullet"/>
      <w:lvlText w:val=""/>
      <w:lvlJc w:val="left"/>
      <w:pPr>
        <w:tabs>
          <w:tab w:val="num" w:pos="2880"/>
        </w:tabs>
        <w:ind w:left="2880" w:hanging="360"/>
      </w:pPr>
      <w:rPr>
        <w:rFonts w:ascii="Symbol" w:hAnsi="Symbol" w:hint="default"/>
      </w:rPr>
    </w:lvl>
    <w:lvl w:ilvl="4" w:tplc="5866AC14" w:tentative="1">
      <w:start w:val="1"/>
      <w:numFmt w:val="bullet"/>
      <w:lvlText w:val="o"/>
      <w:lvlJc w:val="left"/>
      <w:pPr>
        <w:tabs>
          <w:tab w:val="num" w:pos="3600"/>
        </w:tabs>
        <w:ind w:left="3600" w:hanging="360"/>
      </w:pPr>
      <w:rPr>
        <w:rFonts w:ascii="Courier New" w:hAnsi="Courier New" w:cs="Courier New" w:hint="default"/>
      </w:rPr>
    </w:lvl>
    <w:lvl w:ilvl="5" w:tplc="284648A0" w:tentative="1">
      <w:start w:val="1"/>
      <w:numFmt w:val="bullet"/>
      <w:lvlText w:val=""/>
      <w:lvlJc w:val="left"/>
      <w:pPr>
        <w:tabs>
          <w:tab w:val="num" w:pos="4320"/>
        </w:tabs>
        <w:ind w:left="4320" w:hanging="360"/>
      </w:pPr>
      <w:rPr>
        <w:rFonts w:ascii="Wingdings" w:hAnsi="Wingdings" w:hint="default"/>
      </w:rPr>
    </w:lvl>
    <w:lvl w:ilvl="6" w:tplc="9EC45236" w:tentative="1">
      <w:start w:val="1"/>
      <w:numFmt w:val="bullet"/>
      <w:lvlText w:val=""/>
      <w:lvlJc w:val="left"/>
      <w:pPr>
        <w:tabs>
          <w:tab w:val="num" w:pos="5040"/>
        </w:tabs>
        <w:ind w:left="5040" w:hanging="360"/>
      </w:pPr>
      <w:rPr>
        <w:rFonts w:ascii="Symbol" w:hAnsi="Symbol" w:hint="default"/>
      </w:rPr>
    </w:lvl>
    <w:lvl w:ilvl="7" w:tplc="4948DD8C" w:tentative="1">
      <w:start w:val="1"/>
      <w:numFmt w:val="bullet"/>
      <w:lvlText w:val="o"/>
      <w:lvlJc w:val="left"/>
      <w:pPr>
        <w:tabs>
          <w:tab w:val="num" w:pos="5760"/>
        </w:tabs>
        <w:ind w:left="5760" w:hanging="360"/>
      </w:pPr>
      <w:rPr>
        <w:rFonts w:ascii="Courier New" w:hAnsi="Courier New" w:cs="Courier New" w:hint="default"/>
      </w:rPr>
    </w:lvl>
    <w:lvl w:ilvl="8" w:tplc="F97CBE6C" w:tentative="1">
      <w:start w:val="1"/>
      <w:numFmt w:val="bullet"/>
      <w:lvlText w:val=""/>
      <w:lvlJc w:val="left"/>
      <w:pPr>
        <w:tabs>
          <w:tab w:val="num" w:pos="6480"/>
        </w:tabs>
        <w:ind w:left="6480" w:hanging="360"/>
      </w:pPr>
      <w:rPr>
        <w:rFonts w:ascii="Wingdings" w:hAnsi="Wingdings" w:hint="default"/>
      </w:rPr>
    </w:lvl>
  </w:abstractNum>
  <w:num w:numId="1" w16cid:durableId="576088717">
    <w:abstractNumId w:val="4"/>
  </w:num>
  <w:num w:numId="2" w16cid:durableId="1665891562">
    <w:abstractNumId w:val="15"/>
    <w:lvlOverride w:ilvl="0">
      <w:lvl w:ilvl="0">
        <w:start w:val="1"/>
        <w:numFmt w:val="lowerLetter"/>
        <w:pStyle w:val="ListAlphabetic"/>
        <w:lvlText w:val="%1)"/>
        <w:lvlJc w:val="left"/>
        <w:pPr>
          <w:ind w:left="363" w:hanging="363"/>
        </w:pPr>
        <w:rPr>
          <w:rFonts w:ascii="Times New Roman" w:hAnsi="Times New Roman" w:cs="Times New Roman"/>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num>
  <w:num w:numId="3" w16cid:durableId="1405907690">
    <w:abstractNumId w:val="9"/>
  </w:num>
  <w:num w:numId="4" w16cid:durableId="170532180">
    <w:abstractNumId w:val="7"/>
  </w:num>
  <w:num w:numId="5" w16cid:durableId="1924339216">
    <w:abstractNumId w:val="12"/>
  </w:num>
  <w:num w:numId="6" w16cid:durableId="467287962">
    <w:abstractNumId w:val="5"/>
  </w:num>
  <w:num w:numId="7" w16cid:durableId="1871987249">
    <w:abstractNumId w:val="2"/>
  </w:num>
  <w:num w:numId="8" w16cid:durableId="221411581">
    <w:abstractNumId w:val="19"/>
  </w:num>
  <w:num w:numId="9" w16cid:durableId="896403374">
    <w:abstractNumId w:val="20"/>
    <w:lvlOverride w:ilvl="0">
      <w:lvl w:ilvl="0">
        <w:start w:val="1"/>
        <w:numFmt w:val="decimal"/>
        <w:lvlText w:val="%1."/>
        <w:lvlJc w:val="left"/>
        <w:pPr>
          <w:ind w:left="363" w:hanging="363"/>
        </w:pPr>
        <w:rPr>
          <w:rFonts w:ascii="Segoe UI" w:hAnsi="Segoe UI" w:cs="Segoe UI" w:hint="default"/>
        </w:rPr>
      </w:lvl>
    </w:lvlOverride>
  </w:num>
  <w:num w:numId="10" w16cid:durableId="513571851">
    <w:abstractNumId w:val="16"/>
  </w:num>
  <w:num w:numId="11" w16cid:durableId="1126198203">
    <w:abstractNumId w:val="10"/>
  </w:num>
  <w:num w:numId="12" w16cid:durableId="1101491468">
    <w:abstractNumId w:val="14"/>
  </w:num>
  <w:num w:numId="13" w16cid:durableId="1306080093">
    <w:abstractNumId w:val="24"/>
  </w:num>
  <w:num w:numId="14" w16cid:durableId="525867033">
    <w:abstractNumId w:val="17"/>
  </w:num>
  <w:num w:numId="15" w16cid:durableId="141241637">
    <w:abstractNumId w:val="3"/>
  </w:num>
  <w:num w:numId="16" w16cid:durableId="1694109596">
    <w:abstractNumId w:val="11"/>
  </w:num>
  <w:num w:numId="17" w16cid:durableId="1142192347">
    <w:abstractNumId w:val="18"/>
  </w:num>
  <w:num w:numId="18" w16cid:durableId="300842221">
    <w:abstractNumId w:val="22"/>
  </w:num>
  <w:num w:numId="19" w16cid:durableId="1037050007">
    <w:abstractNumId w:val="23"/>
  </w:num>
  <w:num w:numId="20" w16cid:durableId="2133202522">
    <w:abstractNumId w:val="21"/>
  </w:num>
  <w:num w:numId="21" w16cid:durableId="2038656989">
    <w:abstractNumId w:val="1"/>
  </w:num>
  <w:num w:numId="22" w16cid:durableId="1617566422">
    <w:abstractNumId w:val="6"/>
  </w:num>
  <w:num w:numId="23" w16cid:durableId="345520539">
    <w:abstractNumId w:val="1"/>
    <w:lvlOverride w:ilvl="0">
      <w:lvl w:ilvl="0">
        <w:start w:val="1"/>
        <w:numFmt w:val="decimal"/>
        <w:lvlText w:val="%1"/>
        <w:lvlJc w:val="left"/>
        <w:pPr>
          <w:tabs>
            <w:tab w:val="num" w:pos="432"/>
          </w:tabs>
          <w:ind w:left="432" w:hanging="432"/>
        </w:pPr>
        <w:rPr>
          <w:rFonts w:hint="default"/>
        </w:rPr>
      </w:lvl>
    </w:lvlOverride>
    <w:lvlOverride w:ilvl="1">
      <w:lvl w:ilvl="1">
        <w:start w:val="1"/>
        <w:numFmt w:val="decimal"/>
        <w:lvlRestart w:val="0"/>
        <w:isLgl/>
        <w:lvlText w:val="%1.%2"/>
        <w:lvlJc w:val="left"/>
        <w:pPr>
          <w:tabs>
            <w:tab w:val="num" w:pos="576"/>
          </w:tabs>
          <w:ind w:left="576" w:hanging="576"/>
        </w:pPr>
        <w:rPr>
          <w:rFonts w:hint="default"/>
          <w:b/>
          <w:i w:val="0"/>
          <w:caps w:val="0"/>
          <w:strike w:val="0"/>
          <w:dstrike w:val="0"/>
          <w:vanish w:val="0"/>
          <w:sz w:val="22"/>
          <w:vertAlign w:val="baseline"/>
        </w:rPr>
      </w:lvl>
    </w:lvlOverride>
    <w:lvlOverride w:ilvl="2">
      <w:lvl w:ilvl="2">
        <w:start w:val="1"/>
        <w:numFmt w:val="decimal"/>
        <w:lvlText w:val="%1.%2.%3"/>
        <w:lvlJc w:val="left"/>
        <w:pPr>
          <w:tabs>
            <w:tab w:val="num" w:pos="720"/>
          </w:tabs>
          <w:ind w:left="720" w:hanging="720"/>
        </w:pPr>
        <w:rPr>
          <w:rFonts w:hint="default"/>
        </w:rPr>
      </w:lvl>
    </w:lvlOverride>
    <w:lvlOverride w:ilvl="3">
      <w:lvl w:ilvl="3">
        <w:start w:val="1"/>
        <w:numFmt w:val="decimal"/>
        <w:lvlText w:val="%1.%2.%3.%4"/>
        <w:lvlJc w:val="left"/>
        <w:pPr>
          <w:tabs>
            <w:tab w:val="num" w:pos="864"/>
          </w:tabs>
          <w:ind w:left="864" w:hanging="864"/>
        </w:pPr>
        <w:rPr>
          <w:rFonts w:hint="default"/>
        </w:rPr>
      </w:lvl>
    </w:lvlOverride>
    <w:lvlOverride w:ilvl="4">
      <w:lvl w:ilvl="4">
        <w:start w:val="1"/>
        <w:numFmt w:val="decimal"/>
        <w:lvlText w:val="%1.%2.%3.%4.%5"/>
        <w:lvlJc w:val="left"/>
        <w:pPr>
          <w:tabs>
            <w:tab w:val="num" w:pos="1008"/>
          </w:tabs>
          <w:ind w:left="1008" w:hanging="1008"/>
        </w:pPr>
        <w:rPr>
          <w:rFonts w:hint="default"/>
        </w:rPr>
      </w:lvl>
    </w:lvlOverride>
    <w:lvlOverride w:ilvl="5">
      <w:lvl w:ilvl="5">
        <w:start w:val="1"/>
        <w:numFmt w:val="decimal"/>
        <w:lvlText w:val="%1.%2.%3.%4.%5.%6"/>
        <w:lvlJc w:val="left"/>
        <w:pPr>
          <w:tabs>
            <w:tab w:val="num" w:pos="1152"/>
          </w:tabs>
          <w:ind w:left="1152" w:hanging="1152"/>
        </w:pPr>
        <w:rPr>
          <w:rFonts w:hint="default"/>
        </w:rPr>
      </w:lvl>
    </w:lvlOverride>
    <w:lvlOverride w:ilvl="6">
      <w:lvl w:ilvl="6">
        <w:start w:val="1"/>
        <w:numFmt w:val="decimal"/>
        <w:lvlText w:val="%1.%2.%3.%4.%5.%6.%7"/>
        <w:lvlJc w:val="left"/>
        <w:pPr>
          <w:tabs>
            <w:tab w:val="num" w:pos="1296"/>
          </w:tabs>
          <w:ind w:left="1296" w:hanging="1296"/>
        </w:pPr>
        <w:rPr>
          <w:rFonts w:hint="default"/>
        </w:rPr>
      </w:lvl>
    </w:lvlOverride>
    <w:lvlOverride w:ilvl="7">
      <w:lvl w:ilvl="7">
        <w:start w:val="1"/>
        <w:numFmt w:val="decimal"/>
        <w:lvlText w:val="%1.%2.%3.%4.%5.%6.%7.%8"/>
        <w:lvlJc w:val="left"/>
        <w:pPr>
          <w:tabs>
            <w:tab w:val="num" w:pos="1440"/>
          </w:tabs>
          <w:ind w:left="1440" w:hanging="1440"/>
        </w:pPr>
        <w:rPr>
          <w:rFonts w:hint="default"/>
        </w:rPr>
      </w:lvl>
    </w:lvlOverride>
    <w:lvlOverride w:ilvl="8">
      <w:lvl w:ilvl="8">
        <w:start w:val="1"/>
        <w:numFmt w:val="decimal"/>
        <w:lvlText w:val="%1.%2.%3.%4.%5.%6.%7.%8.%9"/>
        <w:lvlJc w:val="left"/>
        <w:pPr>
          <w:tabs>
            <w:tab w:val="num" w:pos="1584"/>
          </w:tabs>
          <w:ind w:left="1584" w:hanging="1584"/>
        </w:pPr>
        <w:rPr>
          <w:rFonts w:hint="default"/>
        </w:rPr>
      </w:lvl>
    </w:lvlOverride>
  </w:num>
  <w:num w:numId="24" w16cid:durableId="2057460065">
    <w:abstractNumId w:val="13"/>
  </w:num>
  <w:num w:numId="25" w16cid:durableId="2097746550">
    <w:abstractNumId w:val="13"/>
  </w:num>
  <w:num w:numId="26" w16cid:durableId="315189534">
    <w:abstractNumId w:val="13"/>
  </w:num>
  <w:num w:numId="27" w16cid:durableId="5003610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159468181">
    <w:abstractNumId w:val="15"/>
  </w:num>
  <w:num w:numId="29" w16cid:durableId="1773671211">
    <w:abstractNumId w:val="0"/>
  </w:num>
  <w:num w:numId="30" w16cid:durableId="473988394">
    <w:abstractNumId w:val="8"/>
  </w:num>
  <w:num w:numId="31" w16cid:durableId="914239229">
    <w:abstractNumId w:val="21"/>
  </w:num>
  <w:num w:numId="32" w16cid:durableId="43406358">
    <w:abstractNumId w:val="21"/>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defaultTabStop w:val="709"/>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547D0"/>
    <w:rsid w:val="00004ACC"/>
    <w:rsid w:val="00012E8E"/>
    <w:rsid w:val="00026B31"/>
    <w:rsid w:val="0003129B"/>
    <w:rsid w:val="00046A52"/>
    <w:rsid w:val="00046C6D"/>
    <w:rsid w:val="00051E1A"/>
    <w:rsid w:val="00052EB6"/>
    <w:rsid w:val="00062B67"/>
    <w:rsid w:val="00065AFC"/>
    <w:rsid w:val="00075487"/>
    <w:rsid w:val="00077AEF"/>
    <w:rsid w:val="00081DB3"/>
    <w:rsid w:val="0009265C"/>
    <w:rsid w:val="000A017B"/>
    <w:rsid w:val="000A112C"/>
    <w:rsid w:val="000B7996"/>
    <w:rsid w:val="000C4B34"/>
    <w:rsid w:val="000D5B81"/>
    <w:rsid w:val="000D64D6"/>
    <w:rsid w:val="000E27B3"/>
    <w:rsid w:val="000F5072"/>
    <w:rsid w:val="00100416"/>
    <w:rsid w:val="001223B8"/>
    <w:rsid w:val="00124A8A"/>
    <w:rsid w:val="00130DDB"/>
    <w:rsid w:val="0013246F"/>
    <w:rsid w:val="001336E2"/>
    <w:rsid w:val="001455B5"/>
    <w:rsid w:val="001551BC"/>
    <w:rsid w:val="0015536E"/>
    <w:rsid w:val="00165AE3"/>
    <w:rsid w:val="00167E92"/>
    <w:rsid w:val="001752B1"/>
    <w:rsid w:val="001759F0"/>
    <w:rsid w:val="00180223"/>
    <w:rsid w:val="00182018"/>
    <w:rsid w:val="00192096"/>
    <w:rsid w:val="00192471"/>
    <w:rsid w:val="00195356"/>
    <w:rsid w:val="001A0B7C"/>
    <w:rsid w:val="001A5D23"/>
    <w:rsid w:val="001C1B42"/>
    <w:rsid w:val="001C1DAC"/>
    <w:rsid w:val="001C2632"/>
    <w:rsid w:val="001C7481"/>
    <w:rsid w:val="001D2379"/>
    <w:rsid w:val="001E2230"/>
    <w:rsid w:val="001E763E"/>
    <w:rsid w:val="001F000B"/>
    <w:rsid w:val="001F3B06"/>
    <w:rsid w:val="001F4D28"/>
    <w:rsid w:val="002006CB"/>
    <w:rsid w:val="002100B7"/>
    <w:rsid w:val="0021248A"/>
    <w:rsid w:val="00216B93"/>
    <w:rsid w:val="00221A3D"/>
    <w:rsid w:val="00222CFA"/>
    <w:rsid w:val="002345C8"/>
    <w:rsid w:val="00240BB9"/>
    <w:rsid w:val="002441F0"/>
    <w:rsid w:val="002469C1"/>
    <w:rsid w:val="002566AD"/>
    <w:rsid w:val="00257010"/>
    <w:rsid w:val="002610D9"/>
    <w:rsid w:val="002772F9"/>
    <w:rsid w:val="00283F8B"/>
    <w:rsid w:val="0028739B"/>
    <w:rsid w:val="00294546"/>
    <w:rsid w:val="002A0500"/>
    <w:rsid w:val="002A33C7"/>
    <w:rsid w:val="002B2537"/>
    <w:rsid w:val="002B5154"/>
    <w:rsid w:val="002B5D9F"/>
    <w:rsid w:val="002C6A50"/>
    <w:rsid w:val="002D0F93"/>
    <w:rsid w:val="002D3378"/>
    <w:rsid w:val="002E0930"/>
    <w:rsid w:val="002E0E36"/>
    <w:rsid w:val="002E321F"/>
    <w:rsid w:val="003021E2"/>
    <w:rsid w:val="00307262"/>
    <w:rsid w:val="0032007F"/>
    <w:rsid w:val="00323637"/>
    <w:rsid w:val="00324A28"/>
    <w:rsid w:val="00330B9A"/>
    <w:rsid w:val="00336BCC"/>
    <w:rsid w:val="00343EEA"/>
    <w:rsid w:val="003556BE"/>
    <w:rsid w:val="00362D0E"/>
    <w:rsid w:val="00393484"/>
    <w:rsid w:val="00394D34"/>
    <w:rsid w:val="00396E6D"/>
    <w:rsid w:val="003B0A8D"/>
    <w:rsid w:val="003E4F29"/>
    <w:rsid w:val="003F3323"/>
    <w:rsid w:val="003F4F0B"/>
    <w:rsid w:val="00405EF8"/>
    <w:rsid w:val="0041177A"/>
    <w:rsid w:val="0041271C"/>
    <w:rsid w:val="00414265"/>
    <w:rsid w:val="00427ADA"/>
    <w:rsid w:val="00427CF8"/>
    <w:rsid w:val="004319AB"/>
    <w:rsid w:val="004450D7"/>
    <w:rsid w:val="0044717B"/>
    <w:rsid w:val="004522CB"/>
    <w:rsid w:val="00472C36"/>
    <w:rsid w:val="00481033"/>
    <w:rsid w:val="00490967"/>
    <w:rsid w:val="004922E0"/>
    <w:rsid w:val="004A5F2C"/>
    <w:rsid w:val="004B0A4B"/>
    <w:rsid w:val="004B3329"/>
    <w:rsid w:val="004C0952"/>
    <w:rsid w:val="004C19FD"/>
    <w:rsid w:val="004C6F0B"/>
    <w:rsid w:val="004D401A"/>
    <w:rsid w:val="004E7597"/>
    <w:rsid w:val="004E7FAD"/>
    <w:rsid w:val="004F2719"/>
    <w:rsid w:val="004F4568"/>
    <w:rsid w:val="004F6296"/>
    <w:rsid w:val="00506D72"/>
    <w:rsid w:val="00526334"/>
    <w:rsid w:val="0053170A"/>
    <w:rsid w:val="005317C6"/>
    <w:rsid w:val="0053255F"/>
    <w:rsid w:val="00532D28"/>
    <w:rsid w:val="005346C5"/>
    <w:rsid w:val="005354BE"/>
    <w:rsid w:val="00544CFE"/>
    <w:rsid w:val="0055179D"/>
    <w:rsid w:val="0055234A"/>
    <w:rsid w:val="005606F7"/>
    <w:rsid w:val="00567DC9"/>
    <w:rsid w:val="005A2EB1"/>
    <w:rsid w:val="005A4433"/>
    <w:rsid w:val="005A7B56"/>
    <w:rsid w:val="005B0DE9"/>
    <w:rsid w:val="005C4428"/>
    <w:rsid w:val="005C5306"/>
    <w:rsid w:val="005C6DD6"/>
    <w:rsid w:val="005D4AB2"/>
    <w:rsid w:val="005D5584"/>
    <w:rsid w:val="005F1B13"/>
    <w:rsid w:val="00611E12"/>
    <w:rsid w:val="00613EF1"/>
    <w:rsid w:val="00617D3D"/>
    <w:rsid w:val="00623CA1"/>
    <w:rsid w:val="00633387"/>
    <w:rsid w:val="00662F26"/>
    <w:rsid w:val="0068012A"/>
    <w:rsid w:val="00685DB1"/>
    <w:rsid w:val="006A0380"/>
    <w:rsid w:val="006A5D7B"/>
    <w:rsid w:val="006C02E5"/>
    <w:rsid w:val="006D1E49"/>
    <w:rsid w:val="006D6218"/>
    <w:rsid w:val="006E4FF0"/>
    <w:rsid w:val="006E58DE"/>
    <w:rsid w:val="006E627E"/>
    <w:rsid w:val="006F58CA"/>
    <w:rsid w:val="006F5FDF"/>
    <w:rsid w:val="006F60C0"/>
    <w:rsid w:val="00725705"/>
    <w:rsid w:val="00734B86"/>
    <w:rsid w:val="00737D8F"/>
    <w:rsid w:val="007501FD"/>
    <w:rsid w:val="00751AAE"/>
    <w:rsid w:val="00755CBA"/>
    <w:rsid w:val="00755D69"/>
    <w:rsid w:val="007810D3"/>
    <w:rsid w:val="007856E3"/>
    <w:rsid w:val="00787040"/>
    <w:rsid w:val="007904BB"/>
    <w:rsid w:val="007A70F1"/>
    <w:rsid w:val="007B19F3"/>
    <w:rsid w:val="007C28D0"/>
    <w:rsid w:val="007C4535"/>
    <w:rsid w:val="007D2655"/>
    <w:rsid w:val="007D3743"/>
    <w:rsid w:val="007E1AB7"/>
    <w:rsid w:val="007E2BDD"/>
    <w:rsid w:val="007F0530"/>
    <w:rsid w:val="007F1117"/>
    <w:rsid w:val="007F1E17"/>
    <w:rsid w:val="007F4DF1"/>
    <w:rsid w:val="008046AD"/>
    <w:rsid w:val="00816691"/>
    <w:rsid w:val="00821432"/>
    <w:rsid w:val="008333C2"/>
    <w:rsid w:val="008431D9"/>
    <w:rsid w:val="00847D7E"/>
    <w:rsid w:val="00850A1D"/>
    <w:rsid w:val="00857A23"/>
    <w:rsid w:val="00871210"/>
    <w:rsid w:val="0088389C"/>
    <w:rsid w:val="00884A5C"/>
    <w:rsid w:val="00897A5F"/>
    <w:rsid w:val="008A7251"/>
    <w:rsid w:val="008B27F7"/>
    <w:rsid w:val="008D7F64"/>
    <w:rsid w:val="008E1443"/>
    <w:rsid w:val="008E3055"/>
    <w:rsid w:val="008E792D"/>
    <w:rsid w:val="008F1443"/>
    <w:rsid w:val="008F52AF"/>
    <w:rsid w:val="008F6B75"/>
    <w:rsid w:val="00901E08"/>
    <w:rsid w:val="009152D7"/>
    <w:rsid w:val="00915DB7"/>
    <w:rsid w:val="00924F0A"/>
    <w:rsid w:val="00930AF0"/>
    <w:rsid w:val="00940464"/>
    <w:rsid w:val="0094205E"/>
    <w:rsid w:val="00943473"/>
    <w:rsid w:val="00943C9E"/>
    <w:rsid w:val="009645A5"/>
    <w:rsid w:val="00976D72"/>
    <w:rsid w:val="009779D1"/>
    <w:rsid w:val="00982FB4"/>
    <w:rsid w:val="00997170"/>
    <w:rsid w:val="009A1AF2"/>
    <w:rsid w:val="009A5508"/>
    <w:rsid w:val="009B0788"/>
    <w:rsid w:val="009B4179"/>
    <w:rsid w:val="009C0BA8"/>
    <w:rsid w:val="009C6716"/>
    <w:rsid w:val="009D3F52"/>
    <w:rsid w:val="009D759A"/>
    <w:rsid w:val="009E4404"/>
    <w:rsid w:val="009E5FFF"/>
    <w:rsid w:val="009E6EAD"/>
    <w:rsid w:val="009E6FFC"/>
    <w:rsid w:val="009F428E"/>
    <w:rsid w:val="00A03827"/>
    <w:rsid w:val="00A03C69"/>
    <w:rsid w:val="00A11771"/>
    <w:rsid w:val="00A118C1"/>
    <w:rsid w:val="00A24275"/>
    <w:rsid w:val="00A322DB"/>
    <w:rsid w:val="00A34225"/>
    <w:rsid w:val="00A34738"/>
    <w:rsid w:val="00A37E93"/>
    <w:rsid w:val="00A4173D"/>
    <w:rsid w:val="00A75747"/>
    <w:rsid w:val="00A77120"/>
    <w:rsid w:val="00A90F6F"/>
    <w:rsid w:val="00A958D3"/>
    <w:rsid w:val="00A96CE9"/>
    <w:rsid w:val="00AA486D"/>
    <w:rsid w:val="00AA69E5"/>
    <w:rsid w:val="00AC1BAF"/>
    <w:rsid w:val="00AC5780"/>
    <w:rsid w:val="00AD62B5"/>
    <w:rsid w:val="00AE602A"/>
    <w:rsid w:val="00AE7D17"/>
    <w:rsid w:val="00AF68B5"/>
    <w:rsid w:val="00AF7310"/>
    <w:rsid w:val="00B10FDF"/>
    <w:rsid w:val="00B13E15"/>
    <w:rsid w:val="00B15618"/>
    <w:rsid w:val="00B24C22"/>
    <w:rsid w:val="00B30FEB"/>
    <w:rsid w:val="00B43C22"/>
    <w:rsid w:val="00B450C9"/>
    <w:rsid w:val="00B45AAF"/>
    <w:rsid w:val="00B51876"/>
    <w:rsid w:val="00B51B22"/>
    <w:rsid w:val="00B547D0"/>
    <w:rsid w:val="00B670B1"/>
    <w:rsid w:val="00B70FAD"/>
    <w:rsid w:val="00B82FA4"/>
    <w:rsid w:val="00B95349"/>
    <w:rsid w:val="00BA19A3"/>
    <w:rsid w:val="00BA7454"/>
    <w:rsid w:val="00BA7D3E"/>
    <w:rsid w:val="00BB66F3"/>
    <w:rsid w:val="00BB7ECD"/>
    <w:rsid w:val="00BC0976"/>
    <w:rsid w:val="00BC25E9"/>
    <w:rsid w:val="00C17602"/>
    <w:rsid w:val="00C3480B"/>
    <w:rsid w:val="00C411EE"/>
    <w:rsid w:val="00C4344C"/>
    <w:rsid w:val="00C45C6F"/>
    <w:rsid w:val="00C547E8"/>
    <w:rsid w:val="00C6788F"/>
    <w:rsid w:val="00C75612"/>
    <w:rsid w:val="00CA34EC"/>
    <w:rsid w:val="00CB0697"/>
    <w:rsid w:val="00CB1BB5"/>
    <w:rsid w:val="00CB27C0"/>
    <w:rsid w:val="00CB2917"/>
    <w:rsid w:val="00CC0EA7"/>
    <w:rsid w:val="00CC537A"/>
    <w:rsid w:val="00CD0F3C"/>
    <w:rsid w:val="00D041F3"/>
    <w:rsid w:val="00D107C6"/>
    <w:rsid w:val="00D223FD"/>
    <w:rsid w:val="00D2725E"/>
    <w:rsid w:val="00D32015"/>
    <w:rsid w:val="00D332B0"/>
    <w:rsid w:val="00D352FA"/>
    <w:rsid w:val="00D35D81"/>
    <w:rsid w:val="00D44EE8"/>
    <w:rsid w:val="00D55157"/>
    <w:rsid w:val="00D55F5B"/>
    <w:rsid w:val="00D66BCF"/>
    <w:rsid w:val="00D76056"/>
    <w:rsid w:val="00D7655E"/>
    <w:rsid w:val="00D825BC"/>
    <w:rsid w:val="00DA04A7"/>
    <w:rsid w:val="00DA149F"/>
    <w:rsid w:val="00DA292C"/>
    <w:rsid w:val="00DA5B52"/>
    <w:rsid w:val="00DB6F94"/>
    <w:rsid w:val="00DE7843"/>
    <w:rsid w:val="00E1794C"/>
    <w:rsid w:val="00E203EC"/>
    <w:rsid w:val="00E22589"/>
    <w:rsid w:val="00E227CD"/>
    <w:rsid w:val="00E34F58"/>
    <w:rsid w:val="00E36A01"/>
    <w:rsid w:val="00E41252"/>
    <w:rsid w:val="00E42B3E"/>
    <w:rsid w:val="00E45A58"/>
    <w:rsid w:val="00E615FD"/>
    <w:rsid w:val="00E72F38"/>
    <w:rsid w:val="00E839BD"/>
    <w:rsid w:val="00E83DBF"/>
    <w:rsid w:val="00E92A60"/>
    <w:rsid w:val="00EA2746"/>
    <w:rsid w:val="00EA7C84"/>
    <w:rsid w:val="00EB088A"/>
    <w:rsid w:val="00EB3BFB"/>
    <w:rsid w:val="00EB40BF"/>
    <w:rsid w:val="00EC51AF"/>
    <w:rsid w:val="00ED42B9"/>
    <w:rsid w:val="00ED6111"/>
    <w:rsid w:val="00EE633E"/>
    <w:rsid w:val="00EF0E0F"/>
    <w:rsid w:val="00EF5D33"/>
    <w:rsid w:val="00F0503F"/>
    <w:rsid w:val="00F059C9"/>
    <w:rsid w:val="00F112CC"/>
    <w:rsid w:val="00F126A7"/>
    <w:rsid w:val="00F532E2"/>
    <w:rsid w:val="00F546B7"/>
    <w:rsid w:val="00F657BF"/>
    <w:rsid w:val="00F83126"/>
    <w:rsid w:val="00F91CC8"/>
    <w:rsid w:val="00F92B50"/>
    <w:rsid w:val="00F932E3"/>
    <w:rsid w:val="00FA3DA8"/>
    <w:rsid w:val="00FD0C78"/>
    <w:rsid w:val="00FD5537"/>
    <w:rsid w:val="00FD5F07"/>
    <w:rsid w:val="00FE002D"/>
    <w:rsid w:val="00FE7FD9"/>
    <w:rsid w:val="00FF4B8D"/>
    <w:rsid w:val="00FF5364"/>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5306D63"/>
  <w15:docId w15:val="{178E00B6-3D89-4B59-8F1B-EAF5B84955E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de-CH"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762BE7"/>
    <w:pPr>
      <w:spacing w:after="120" w:line="240" w:lineRule="auto"/>
    </w:pPr>
    <w:rPr>
      <w:rFonts w:ascii="Segoe UI" w:hAnsi="Segoe UI" w:cs="Segoe UI"/>
      <w:sz w:val="20"/>
    </w:rPr>
  </w:style>
  <w:style w:type="paragraph" w:styleId="berschrift1">
    <w:name w:val="heading 1"/>
    <w:basedOn w:val="Standard"/>
    <w:next w:val="berschrift2"/>
    <w:link w:val="berschrift1Zchn"/>
    <w:uiPriority w:val="9"/>
    <w:qFormat/>
    <w:rsid w:val="00561285"/>
    <w:pPr>
      <w:keepNext/>
      <w:numPr>
        <w:numId w:val="20"/>
      </w:numPr>
      <w:spacing w:before="240" w:after="240"/>
      <w:outlineLvl w:val="0"/>
    </w:pPr>
    <w:rPr>
      <w:b/>
      <w:sz w:val="24"/>
    </w:rPr>
  </w:style>
  <w:style w:type="paragraph" w:styleId="berschrift2">
    <w:name w:val="heading 2"/>
    <w:basedOn w:val="berschrift1"/>
    <w:next w:val="berschrift3"/>
    <w:link w:val="berschrift2Zchn"/>
    <w:uiPriority w:val="9"/>
    <w:unhideWhenUsed/>
    <w:qFormat/>
    <w:rsid w:val="00155FC2"/>
    <w:pPr>
      <w:numPr>
        <w:ilvl w:val="1"/>
      </w:numPr>
      <w:spacing w:before="120" w:after="120"/>
      <w:outlineLvl w:val="1"/>
    </w:pPr>
    <w:rPr>
      <w:sz w:val="22"/>
    </w:rPr>
  </w:style>
  <w:style w:type="paragraph" w:styleId="berschrift3">
    <w:name w:val="heading 3"/>
    <w:basedOn w:val="berschrift1"/>
    <w:next w:val="Standard"/>
    <w:link w:val="berschrift3Zchn"/>
    <w:uiPriority w:val="9"/>
    <w:unhideWhenUsed/>
    <w:qFormat/>
    <w:rsid w:val="00561285"/>
    <w:pPr>
      <w:numPr>
        <w:ilvl w:val="2"/>
      </w:numPr>
      <w:spacing w:before="120" w:after="120"/>
      <w:ind w:left="567" w:hanging="578"/>
      <w:outlineLvl w:val="2"/>
    </w:pPr>
    <w:rPr>
      <w:sz w:val="20"/>
    </w:rPr>
  </w:style>
  <w:style w:type="paragraph" w:styleId="berschrift4">
    <w:name w:val="heading 4"/>
    <w:basedOn w:val="berschrift1"/>
    <w:next w:val="Standard"/>
    <w:link w:val="berschrift4Zchn"/>
    <w:uiPriority w:val="9"/>
    <w:unhideWhenUsed/>
    <w:qFormat/>
    <w:rsid w:val="00155FC2"/>
    <w:pPr>
      <w:numPr>
        <w:ilvl w:val="3"/>
      </w:numPr>
      <w:spacing w:before="120" w:after="120"/>
      <w:outlineLvl w:val="3"/>
    </w:pPr>
    <w:rPr>
      <w:sz w:val="20"/>
    </w:rPr>
  </w:style>
  <w:style w:type="paragraph" w:styleId="berschrift5">
    <w:name w:val="heading 5"/>
    <w:basedOn w:val="Standard"/>
    <w:next w:val="Standard"/>
    <w:link w:val="berschrift5Zchn"/>
    <w:uiPriority w:val="9"/>
    <w:semiHidden/>
    <w:unhideWhenUsed/>
    <w:rsid w:val="00A1210C"/>
    <w:pPr>
      <w:keepNext/>
      <w:keepLines/>
      <w:numPr>
        <w:ilvl w:val="4"/>
        <w:numId w:val="20"/>
      </w:numPr>
      <w:spacing w:before="40"/>
      <w:outlineLvl w:val="4"/>
    </w:pPr>
    <w:rPr>
      <w:rFonts w:eastAsiaTheme="majorEastAsia" w:cstheme="majorBidi"/>
      <w:color w:val="AE1915" w:themeColor="accent1" w:themeShade="BF"/>
      <w:sz w:val="22"/>
    </w:rPr>
  </w:style>
  <w:style w:type="paragraph" w:styleId="berschrift6">
    <w:name w:val="heading 6"/>
    <w:basedOn w:val="Standard"/>
    <w:next w:val="Standard"/>
    <w:link w:val="berschrift6Zchn"/>
    <w:uiPriority w:val="9"/>
    <w:semiHidden/>
    <w:unhideWhenUsed/>
    <w:qFormat/>
    <w:rsid w:val="006270D4"/>
    <w:pPr>
      <w:keepNext/>
      <w:keepLines/>
      <w:numPr>
        <w:ilvl w:val="5"/>
        <w:numId w:val="20"/>
      </w:numPr>
      <w:spacing w:before="40" w:after="0"/>
      <w:outlineLvl w:val="5"/>
    </w:pPr>
    <w:rPr>
      <w:rFonts w:asciiTheme="majorHAnsi" w:eastAsiaTheme="majorEastAsia" w:hAnsiTheme="majorHAnsi" w:cstheme="majorBidi"/>
      <w:color w:val="74110E" w:themeColor="accent1" w:themeShade="7F"/>
    </w:rPr>
  </w:style>
  <w:style w:type="paragraph" w:styleId="berschrift7">
    <w:name w:val="heading 7"/>
    <w:basedOn w:val="Standard"/>
    <w:next w:val="Standard"/>
    <w:link w:val="berschrift7Zchn"/>
    <w:uiPriority w:val="9"/>
    <w:semiHidden/>
    <w:unhideWhenUsed/>
    <w:qFormat/>
    <w:rsid w:val="006270D4"/>
    <w:pPr>
      <w:keepNext/>
      <w:keepLines/>
      <w:numPr>
        <w:ilvl w:val="6"/>
        <w:numId w:val="20"/>
      </w:numPr>
      <w:spacing w:before="40" w:after="0"/>
      <w:outlineLvl w:val="6"/>
    </w:pPr>
    <w:rPr>
      <w:rFonts w:asciiTheme="majorHAnsi" w:eastAsiaTheme="majorEastAsia" w:hAnsiTheme="majorHAnsi" w:cstheme="majorBidi"/>
      <w:i/>
      <w:iCs/>
      <w:color w:val="74110E" w:themeColor="accent1" w:themeShade="7F"/>
    </w:rPr>
  </w:style>
  <w:style w:type="paragraph" w:styleId="berschrift8">
    <w:name w:val="heading 8"/>
    <w:basedOn w:val="Standard"/>
    <w:next w:val="Standard"/>
    <w:link w:val="berschrift8Zchn"/>
    <w:uiPriority w:val="9"/>
    <w:semiHidden/>
    <w:unhideWhenUsed/>
    <w:qFormat/>
    <w:rsid w:val="006270D4"/>
    <w:pPr>
      <w:keepNext/>
      <w:keepLines/>
      <w:numPr>
        <w:ilvl w:val="7"/>
        <w:numId w:val="20"/>
      </w:numPr>
      <w:spacing w:before="40" w:after="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6270D4"/>
    <w:pPr>
      <w:keepNext/>
      <w:keepLines/>
      <w:numPr>
        <w:ilvl w:val="8"/>
        <w:numId w:val="2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Subject">
    <w:name w:val="Subject"/>
    <w:basedOn w:val="Standard"/>
    <w:next w:val="Standard"/>
    <w:link w:val="SubjectZchn"/>
    <w:rsid w:val="00FD1909"/>
    <w:rPr>
      <w:b/>
    </w:rPr>
  </w:style>
  <w:style w:type="paragraph" w:styleId="Titel">
    <w:name w:val="Title"/>
    <w:basedOn w:val="Standard"/>
    <w:next w:val="Standard"/>
    <w:link w:val="TitelZchn"/>
    <w:uiPriority w:val="10"/>
    <w:qFormat/>
    <w:rsid w:val="00A1210C"/>
    <w:pPr>
      <w:spacing w:after="240"/>
    </w:pPr>
    <w:rPr>
      <w:b/>
      <w:sz w:val="24"/>
    </w:rPr>
  </w:style>
  <w:style w:type="character" w:customStyle="1" w:styleId="TitelZchn">
    <w:name w:val="Titel Zchn"/>
    <w:basedOn w:val="Absatz-Standardschriftart"/>
    <w:link w:val="Titel"/>
    <w:uiPriority w:val="10"/>
    <w:rsid w:val="00A1210C"/>
    <w:rPr>
      <w:rFonts w:ascii="Segoe UI" w:hAnsi="Segoe UI"/>
      <w:b/>
      <w:sz w:val="24"/>
    </w:rPr>
  </w:style>
  <w:style w:type="character" w:customStyle="1" w:styleId="berschrift1Zchn">
    <w:name w:val="Überschrift 1 Zchn"/>
    <w:basedOn w:val="Absatz-Standardschriftart"/>
    <w:link w:val="berschrift1"/>
    <w:uiPriority w:val="9"/>
    <w:rsid w:val="00561285"/>
    <w:rPr>
      <w:rFonts w:ascii="Segoe UI" w:hAnsi="Segoe UI" w:cs="Segoe UI"/>
      <w:b/>
      <w:sz w:val="24"/>
    </w:rPr>
  </w:style>
  <w:style w:type="paragraph" w:styleId="Untertitel">
    <w:name w:val="Subtitle"/>
    <w:basedOn w:val="Standard"/>
    <w:next w:val="Standard"/>
    <w:link w:val="UntertitelZchn"/>
    <w:uiPriority w:val="11"/>
    <w:qFormat/>
    <w:rsid w:val="00A1210C"/>
    <w:rPr>
      <w:b/>
      <w:sz w:val="22"/>
    </w:rPr>
  </w:style>
  <w:style w:type="character" w:customStyle="1" w:styleId="UntertitelZchn">
    <w:name w:val="Untertitel Zchn"/>
    <w:basedOn w:val="Absatz-Standardschriftart"/>
    <w:link w:val="Untertitel"/>
    <w:uiPriority w:val="11"/>
    <w:rsid w:val="00A1210C"/>
    <w:rPr>
      <w:rFonts w:ascii="Segoe UI" w:hAnsi="Segoe UI"/>
      <w:b/>
    </w:rPr>
  </w:style>
  <w:style w:type="character" w:customStyle="1" w:styleId="berschrift2Zchn">
    <w:name w:val="Überschrift 2 Zchn"/>
    <w:basedOn w:val="Absatz-Standardschriftart"/>
    <w:link w:val="berschrift2"/>
    <w:uiPriority w:val="9"/>
    <w:rsid w:val="00155FC2"/>
    <w:rPr>
      <w:rFonts w:ascii="Segoe UI" w:hAnsi="Segoe UI" w:cs="Segoe UI"/>
      <w:b/>
    </w:rPr>
  </w:style>
  <w:style w:type="character" w:customStyle="1" w:styleId="berschrift3Zchn">
    <w:name w:val="Überschrift 3 Zchn"/>
    <w:basedOn w:val="Absatz-Standardschriftart"/>
    <w:link w:val="berschrift3"/>
    <w:uiPriority w:val="9"/>
    <w:rsid w:val="00561285"/>
    <w:rPr>
      <w:rFonts w:ascii="Segoe UI" w:hAnsi="Segoe UI" w:cs="Segoe UI"/>
      <w:b/>
      <w:sz w:val="20"/>
    </w:rPr>
  </w:style>
  <w:style w:type="character" w:customStyle="1" w:styleId="berschrift4Zchn">
    <w:name w:val="Überschrift 4 Zchn"/>
    <w:basedOn w:val="Absatz-Standardschriftart"/>
    <w:link w:val="berschrift4"/>
    <w:uiPriority w:val="9"/>
    <w:rsid w:val="00155FC2"/>
    <w:rPr>
      <w:rFonts w:ascii="Segoe UI" w:hAnsi="Segoe UI" w:cs="Segoe UI"/>
      <w:b/>
      <w:sz w:val="20"/>
    </w:rPr>
  </w:style>
  <w:style w:type="paragraph" w:customStyle="1" w:styleId="ListAlphabetic">
    <w:name w:val="ListAlphabetic"/>
    <w:basedOn w:val="Standard"/>
    <w:rsid w:val="00602658"/>
    <w:pPr>
      <w:numPr>
        <w:numId w:val="2"/>
      </w:numPr>
      <w:contextualSpacing/>
    </w:pPr>
  </w:style>
  <w:style w:type="paragraph" w:styleId="Listenabsatz">
    <w:name w:val="List Paragraph"/>
    <w:basedOn w:val="Standard"/>
    <w:link w:val="ListenabsatzZchn"/>
    <w:uiPriority w:val="34"/>
    <w:rsid w:val="004D7849"/>
    <w:pPr>
      <w:ind w:left="720"/>
      <w:contextualSpacing/>
    </w:pPr>
  </w:style>
  <w:style w:type="paragraph" w:customStyle="1" w:styleId="ListNumeric">
    <w:name w:val="ListNumeric"/>
    <w:basedOn w:val="ListAlphabetic"/>
    <w:rsid w:val="00602658"/>
    <w:pPr>
      <w:numPr>
        <w:numId w:val="24"/>
      </w:numPr>
    </w:pPr>
  </w:style>
  <w:style w:type="paragraph" w:customStyle="1" w:styleId="ListLine">
    <w:name w:val="ListLine"/>
    <w:basedOn w:val="Standard"/>
    <w:rsid w:val="00A052CE"/>
    <w:pPr>
      <w:numPr>
        <w:numId w:val="8"/>
      </w:numPr>
      <w:contextualSpacing/>
    </w:pPr>
  </w:style>
  <w:style w:type="paragraph" w:customStyle="1" w:styleId="ListBullet">
    <w:name w:val="ListBullet"/>
    <w:basedOn w:val="GAufzhlungStufe1"/>
    <w:next w:val="GAufzhlungStufe2"/>
    <w:qFormat/>
    <w:rsid w:val="00FE6699"/>
    <w:pPr>
      <w:numPr>
        <w:numId w:val="1"/>
      </w:numPr>
    </w:pPr>
  </w:style>
  <w:style w:type="paragraph" w:customStyle="1" w:styleId="Transmission">
    <w:name w:val="Transmission"/>
    <w:basedOn w:val="KeinLeerraum"/>
    <w:link w:val="TransmissionZchn"/>
    <w:rsid w:val="00A1210C"/>
    <w:pPr>
      <w:spacing w:after="120"/>
    </w:pPr>
    <w:rPr>
      <w:b/>
    </w:rPr>
  </w:style>
  <w:style w:type="paragraph" w:customStyle="1" w:styleId="EnclosuresBox">
    <w:name w:val="EnclosuresBox"/>
    <w:basedOn w:val="KeinLeerraum"/>
    <w:rsid w:val="00813B41"/>
    <w:pPr>
      <w:tabs>
        <w:tab w:val="left" w:pos="284"/>
      </w:tabs>
    </w:pPr>
    <w:rPr>
      <w:sz w:val="20"/>
    </w:rPr>
  </w:style>
  <w:style w:type="paragraph" w:styleId="Verzeichnis1">
    <w:name w:val="toc 1"/>
    <w:basedOn w:val="Standard"/>
    <w:next w:val="Standard"/>
    <w:autoRedefine/>
    <w:uiPriority w:val="39"/>
    <w:unhideWhenUsed/>
    <w:rsid w:val="00CC5A22"/>
    <w:pPr>
      <w:tabs>
        <w:tab w:val="left" w:pos="652"/>
        <w:tab w:val="right" w:pos="6974"/>
      </w:tabs>
      <w:spacing w:before="60" w:after="20"/>
      <w:ind w:left="652" w:hanging="652"/>
    </w:pPr>
  </w:style>
  <w:style w:type="paragraph" w:styleId="Verzeichnis2">
    <w:name w:val="toc 2"/>
    <w:basedOn w:val="Verzeichnis1"/>
    <w:next w:val="Standard"/>
    <w:autoRedefine/>
    <w:uiPriority w:val="39"/>
    <w:unhideWhenUsed/>
    <w:rsid w:val="00CC5A22"/>
  </w:style>
  <w:style w:type="paragraph" w:styleId="Verzeichnis3">
    <w:name w:val="toc 3"/>
    <w:basedOn w:val="Verzeichnis2"/>
    <w:next w:val="Standard"/>
    <w:autoRedefine/>
    <w:uiPriority w:val="39"/>
    <w:unhideWhenUsed/>
    <w:rsid w:val="00CC5A22"/>
    <w:pPr>
      <w:spacing w:after="40"/>
    </w:pPr>
  </w:style>
  <w:style w:type="character" w:customStyle="1" w:styleId="berschrift5Zchn">
    <w:name w:val="Überschrift 5 Zchn"/>
    <w:basedOn w:val="Absatz-Standardschriftart"/>
    <w:link w:val="berschrift5"/>
    <w:uiPriority w:val="9"/>
    <w:semiHidden/>
    <w:rsid w:val="00A1210C"/>
    <w:rPr>
      <w:rFonts w:ascii="Segoe UI" w:eastAsiaTheme="majorEastAsia" w:hAnsi="Segoe UI" w:cstheme="majorBidi"/>
      <w:color w:val="AE1915" w:themeColor="accent1" w:themeShade="BF"/>
    </w:rPr>
  </w:style>
  <w:style w:type="paragraph" w:customStyle="1" w:styleId="DraftText">
    <w:name w:val="DraftText"/>
    <w:basedOn w:val="KeinLeerraum"/>
    <w:rsid w:val="004B12DA"/>
    <w:pPr>
      <w:spacing w:line="216" w:lineRule="auto"/>
      <w:jc w:val="center"/>
    </w:pPr>
    <w:rPr>
      <w:rFonts w:ascii="Arial" w:hAnsi="Arial"/>
      <w:b/>
      <w:smallCaps/>
      <w:color w:val="E6E6E6"/>
      <w:sz w:val="300"/>
    </w:rPr>
  </w:style>
  <w:style w:type="paragraph" w:styleId="Inhaltsverzeichnisberschrift">
    <w:name w:val="TOC Heading"/>
    <w:basedOn w:val="Titel"/>
    <w:next w:val="Standard"/>
    <w:uiPriority w:val="39"/>
    <w:unhideWhenUsed/>
    <w:rsid w:val="00312A4C"/>
    <w:pPr>
      <w:spacing w:after="120"/>
    </w:pPr>
  </w:style>
  <w:style w:type="paragraph" w:customStyle="1" w:styleId="invisibleLine">
    <w:name w:val="invisibleLine"/>
    <w:basedOn w:val="KeinLeerraum"/>
    <w:rsid w:val="00A1210C"/>
    <w:pPr>
      <w:spacing w:line="14" w:lineRule="auto"/>
    </w:pPr>
    <w:rPr>
      <w:sz w:val="2"/>
    </w:rPr>
  </w:style>
  <w:style w:type="paragraph" w:styleId="Fuzeile">
    <w:name w:val="footer"/>
    <w:basedOn w:val="Kopfzeile"/>
    <w:link w:val="FuzeileZchn"/>
    <w:uiPriority w:val="99"/>
    <w:unhideWhenUsed/>
    <w:rsid w:val="009E32DC"/>
  </w:style>
  <w:style w:type="character" w:customStyle="1" w:styleId="FuzeileZchn">
    <w:name w:val="Fußzeile Zchn"/>
    <w:basedOn w:val="Absatz-Standardschriftart"/>
    <w:link w:val="Fuzeile"/>
    <w:uiPriority w:val="99"/>
    <w:rsid w:val="00D713F1"/>
    <w:rPr>
      <w:sz w:val="20"/>
    </w:rPr>
  </w:style>
  <w:style w:type="paragraph" w:styleId="Funotentext">
    <w:name w:val="footnote text"/>
    <w:basedOn w:val="KeinLeerraum"/>
    <w:link w:val="FunotentextZchn"/>
    <w:uiPriority w:val="99"/>
    <w:unhideWhenUsed/>
    <w:rsid w:val="009E32DC"/>
    <w:pPr>
      <w:spacing w:after="60"/>
    </w:pPr>
    <w:rPr>
      <w:szCs w:val="20"/>
    </w:rPr>
  </w:style>
  <w:style w:type="character" w:customStyle="1" w:styleId="FunotentextZchn">
    <w:name w:val="Fußnotentext Zchn"/>
    <w:basedOn w:val="Absatz-Standardschriftart"/>
    <w:link w:val="Funotentext"/>
    <w:uiPriority w:val="99"/>
    <w:rsid w:val="00F44995"/>
    <w:rPr>
      <w:sz w:val="20"/>
      <w:szCs w:val="20"/>
    </w:rPr>
  </w:style>
  <w:style w:type="character" w:styleId="Hervorhebung">
    <w:name w:val="Emphasis"/>
    <w:basedOn w:val="Absatz-Standardschriftart"/>
    <w:uiPriority w:val="20"/>
    <w:qFormat/>
    <w:rsid w:val="000C5980"/>
    <w:rPr>
      <w:b/>
      <w:i w:val="0"/>
      <w:iCs/>
      <w:color w:val="E42822" w:themeColor="accent1"/>
    </w:rPr>
  </w:style>
  <w:style w:type="character" w:styleId="SchwacheHervorhebung">
    <w:name w:val="Subtle Emphasis"/>
    <w:basedOn w:val="Absatz-Standardschriftart"/>
    <w:uiPriority w:val="19"/>
    <w:rsid w:val="0005642B"/>
    <w:rPr>
      <w:i/>
      <w:iCs/>
      <w:color w:val="404040" w:themeColor="text1" w:themeTint="BF"/>
    </w:rPr>
  </w:style>
  <w:style w:type="character" w:styleId="IntensiveHervorhebung">
    <w:name w:val="Intense Emphasis"/>
    <w:basedOn w:val="Absatz-Standardschriftart"/>
    <w:uiPriority w:val="21"/>
    <w:rsid w:val="0005642B"/>
    <w:rPr>
      <w:i/>
      <w:iCs/>
      <w:color w:val="E42822" w:themeColor="accent1"/>
    </w:rPr>
  </w:style>
  <w:style w:type="paragraph" w:styleId="Kopfzeile">
    <w:name w:val="header"/>
    <w:basedOn w:val="KeinLeerraum"/>
    <w:link w:val="KopfzeileZchn"/>
    <w:unhideWhenUsed/>
    <w:rsid w:val="00A1210C"/>
    <w:pPr>
      <w:tabs>
        <w:tab w:val="center" w:pos="4536"/>
        <w:tab w:val="right" w:pos="9072"/>
      </w:tabs>
    </w:pPr>
    <w:rPr>
      <w:sz w:val="16"/>
    </w:rPr>
  </w:style>
  <w:style w:type="character" w:customStyle="1" w:styleId="KopfzeileZchn">
    <w:name w:val="Kopfzeile Zchn"/>
    <w:basedOn w:val="Absatz-Standardschriftart"/>
    <w:link w:val="Kopfzeile"/>
    <w:rsid w:val="00A1210C"/>
    <w:rPr>
      <w:rFonts w:ascii="Segoe UI" w:hAnsi="Segoe UI"/>
      <w:sz w:val="16"/>
    </w:rPr>
  </w:style>
  <w:style w:type="paragraph" w:styleId="Anrede">
    <w:name w:val="Salutation"/>
    <w:basedOn w:val="Standard"/>
    <w:next w:val="Standard"/>
    <w:link w:val="AnredeZchn"/>
    <w:uiPriority w:val="99"/>
    <w:unhideWhenUsed/>
    <w:rsid w:val="002E5F8B"/>
    <w:pPr>
      <w:spacing w:after="240"/>
    </w:pPr>
  </w:style>
  <w:style w:type="character" w:customStyle="1" w:styleId="AnredeZchn">
    <w:name w:val="Anrede Zchn"/>
    <w:basedOn w:val="Absatz-Standardschriftart"/>
    <w:link w:val="Anrede"/>
    <w:uiPriority w:val="99"/>
    <w:rsid w:val="002E5F8B"/>
    <w:rPr>
      <w:sz w:val="21"/>
    </w:rPr>
  </w:style>
  <w:style w:type="character" w:styleId="Fett">
    <w:name w:val="Strong"/>
    <w:basedOn w:val="Absatz-Standardschriftart"/>
    <w:uiPriority w:val="22"/>
    <w:rsid w:val="00940F45"/>
    <w:rPr>
      <w:b/>
      <w:bCs/>
    </w:rPr>
  </w:style>
  <w:style w:type="paragraph" w:styleId="Gruformel">
    <w:name w:val="Closing"/>
    <w:basedOn w:val="Standard"/>
    <w:link w:val="GruformelZchn"/>
    <w:uiPriority w:val="99"/>
    <w:unhideWhenUsed/>
    <w:rsid w:val="00593404"/>
    <w:pPr>
      <w:spacing w:before="240"/>
    </w:pPr>
  </w:style>
  <w:style w:type="character" w:customStyle="1" w:styleId="GruformelZchn">
    <w:name w:val="Grußformel Zchn"/>
    <w:basedOn w:val="Absatz-Standardschriftart"/>
    <w:link w:val="Gruformel"/>
    <w:uiPriority w:val="99"/>
    <w:rsid w:val="00593404"/>
    <w:rPr>
      <w:sz w:val="21"/>
    </w:rPr>
  </w:style>
  <w:style w:type="paragraph" w:styleId="KeinLeerraum">
    <w:name w:val="No Spacing"/>
    <w:link w:val="KeinLeerraumZchn"/>
    <w:uiPriority w:val="1"/>
    <w:qFormat/>
    <w:rsid w:val="00A1210C"/>
    <w:pPr>
      <w:spacing w:after="0" w:line="240" w:lineRule="auto"/>
    </w:pPr>
    <w:rPr>
      <w:rFonts w:ascii="Segoe UI" w:hAnsi="Segoe UI"/>
    </w:rPr>
  </w:style>
  <w:style w:type="paragraph" w:customStyle="1" w:styleId="Seitenzahlen">
    <w:name w:val="Seitenzahlen"/>
    <w:basedOn w:val="Standard"/>
    <w:rsid w:val="00A1210C"/>
    <w:pPr>
      <w:jc w:val="right"/>
    </w:pPr>
    <w:rPr>
      <w:sz w:val="16"/>
    </w:rPr>
  </w:style>
  <w:style w:type="paragraph" w:styleId="Unterschrift">
    <w:name w:val="Signature"/>
    <w:basedOn w:val="Standard"/>
    <w:link w:val="UnterschriftZchn"/>
    <w:uiPriority w:val="99"/>
    <w:unhideWhenUsed/>
    <w:rsid w:val="00FD1909"/>
  </w:style>
  <w:style w:type="character" w:customStyle="1" w:styleId="UnterschriftZchn">
    <w:name w:val="Unterschrift Zchn"/>
    <w:basedOn w:val="Absatz-Standardschriftart"/>
    <w:link w:val="Unterschrift"/>
    <w:uiPriority w:val="99"/>
    <w:rsid w:val="001E2AC6"/>
    <w:rPr>
      <w:sz w:val="20"/>
    </w:rPr>
  </w:style>
  <w:style w:type="character" w:customStyle="1" w:styleId="KeinLeerraumZchn">
    <w:name w:val="Kein Leerraum Zchn"/>
    <w:basedOn w:val="Absatz-Standardschriftart"/>
    <w:link w:val="KeinLeerraum"/>
    <w:uiPriority w:val="1"/>
    <w:rsid w:val="00A1210C"/>
    <w:rPr>
      <w:rFonts w:ascii="Segoe UI" w:hAnsi="Segoe UI"/>
    </w:rPr>
  </w:style>
  <w:style w:type="character" w:styleId="Funotenzeichen">
    <w:name w:val="footnote reference"/>
    <w:basedOn w:val="Absatz-Standardschriftart"/>
    <w:uiPriority w:val="99"/>
    <w:unhideWhenUsed/>
    <w:rsid w:val="00F811E1"/>
    <w:rPr>
      <w:vertAlign w:val="superscript"/>
    </w:rPr>
  </w:style>
  <w:style w:type="paragraph" w:styleId="Verzeichnis4">
    <w:name w:val="toc 4"/>
    <w:basedOn w:val="Verzeichnis3"/>
    <w:next w:val="Standard"/>
    <w:autoRedefine/>
    <w:uiPriority w:val="39"/>
    <w:unhideWhenUsed/>
    <w:rsid w:val="00CC5A22"/>
  </w:style>
  <w:style w:type="character" w:customStyle="1" w:styleId="TransmissionZchn">
    <w:name w:val="Transmission Zchn"/>
    <w:basedOn w:val="KeinLeerraumZchn"/>
    <w:link w:val="Transmission"/>
    <w:rsid w:val="00A1210C"/>
    <w:rPr>
      <w:rFonts w:ascii="Segoe UI" w:hAnsi="Segoe UI"/>
      <w:b/>
    </w:rPr>
  </w:style>
  <w:style w:type="character" w:customStyle="1" w:styleId="SubjectZchn">
    <w:name w:val="Subject Zchn"/>
    <w:basedOn w:val="Absatz-Standardschriftart"/>
    <w:link w:val="Subject"/>
    <w:rsid w:val="00FD1909"/>
    <w:rPr>
      <w:b/>
      <w:sz w:val="20"/>
    </w:rPr>
  </w:style>
  <w:style w:type="numbering" w:customStyle="1" w:styleId="ListAlphabeticList">
    <w:name w:val="ListAlphabeticList"/>
    <w:uiPriority w:val="99"/>
    <w:rsid w:val="00CB45C7"/>
    <w:pPr>
      <w:numPr>
        <w:numId w:val="28"/>
      </w:numPr>
    </w:pPr>
  </w:style>
  <w:style w:type="numbering" w:customStyle="1" w:styleId="ListNumericList">
    <w:name w:val="ListNumericList"/>
    <w:uiPriority w:val="99"/>
    <w:rsid w:val="00CB45C7"/>
    <w:pPr>
      <w:numPr>
        <w:numId w:val="3"/>
      </w:numPr>
    </w:pPr>
  </w:style>
  <w:style w:type="numbering" w:customStyle="1" w:styleId="ListLineList">
    <w:name w:val="ListLineList"/>
    <w:uiPriority w:val="99"/>
    <w:rsid w:val="005B5BFC"/>
    <w:pPr>
      <w:numPr>
        <w:numId w:val="4"/>
      </w:numPr>
    </w:pPr>
  </w:style>
  <w:style w:type="numbering" w:customStyle="1" w:styleId="ListBulletList">
    <w:name w:val="ListBulletList"/>
    <w:uiPriority w:val="99"/>
    <w:rsid w:val="005B5BFC"/>
    <w:pPr>
      <w:numPr>
        <w:numId w:val="5"/>
      </w:numPr>
    </w:pPr>
  </w:style>
  <w:style w:type="numbering" w:customStyle="1" w:styleId="HeadingList">
    <w:name w:val="HeadingList"/>
    <w:uiPriority w:val="99"/>
    <w:rsid w:val="00EC214A"/>
    <w:pPr>
      <w:numPr>
        <w:numId w:val="6"/>
      </w:numPr>
    </w:pPr>
  </w:style>
  <w:style w:type="paragraph" w:customStyle="1" w:styleId="Absender">
    <w:name w:val="Absender"/>
    <w:rsid w:val="00A1210C"/>
    <w:pPr>
      <w:spacing w:after="0" w:line="240" w:lineRule="auto"/>
    </w:pPr>
    <w:rPr>
      <w:rFonts w:ascii="Segoe UI" w:hAnsi="Segoe UI"/>
      <w:sz w:val="16"/>
    </w:rPr>
  </w:style>
  <w:style w:type="paragraph" w:customStyle="1" w:styleId="OrdnerregisterAdresse">
    <w:name w:val="Ordnerregister Adresse"/>
    <w:rsid w:val="00A1210C"/>
    <w:pPr>
      <w:spacing w:before="60" w:after="0" w:line="240" w:lineRule="auto"/>
    </w:pPr>
    <w:rPr>
      <w:rFonts w:ascii="Segoe UI" w:hAnsi="Segoe UI"/>
      <w:sz w:val="16"/>
    </w:rPr>
  </w:style>
  <w:style w:type="paragraph" w:customStyle="1" w:styleId="OrdnerregisterUnterkategorien">
    <w:name w:val="Ordnerregister Unterkategorien"/>
    <w:rsid w:val="00A1210C"/>
    <w:pPr>
      <w:tabs>
        <w:tab w:val="left" w:pos="3119"/>
      </w:tabs>
      <w:spacing w:before="60" w:after="0" w:line="240" w:lineRule="auto"/>
    </w:pPr>
    <w:rPr>
      <w:rFonts w:ascii="Segoe UI" w:hAnsi="Segoe UI"/>
      <w:sz w:val="12"/>
    </w:rPr>
  </w:style>
  <w:style w:type="paragraph" w:customStyle="1" w:styleId="OrdnerregisterKategorien">
    <w:name w:val="Ordnerregister Kategorien"/>
    <w:basedOn w:val="OrdnerregisterUnterkategorien"/>
    <w:rsid w:val="00A1210C"/>
    <w:pPr>
      <w:spacing w:before="120"/>
    </w:pPr>
    <w:rPr>
      <w:sz w:val="32"/>
    </w:rPr>
  </w:style>
  <w:style w:type="paragraph" w:customStyle="1" w:styleId="OrdnerregisterKategorienummer">
    <w:name w:val="Ordnerregister Kategorienummer"/>
    <w:rsid w:val="00A1210C"/>
    <w:pPr>
      <w:spacing w:before="120" w:after="0" w:line="240" w:lineRule="auto"/>
      <w:jc w:val="right"/>
    </w:pPr>
    <w:rPr>
      <w:rFonts w:ascii="Segoe UI" w:hAnsi="Segoe UI"/>
      <w:b/>
      <w:sz w:val="48"/>
    </w:rPr>
  </w:style>
  <w:style w:type="character" w:styleId="Platzhaltertext">
    <w:name w:val="Placeholder Text"/>
    <w:basedOn w:val="Absatz-Standardschriftart"/>
    <w:uiPriority w:val="99"/>
    <w:semiHidden/>
    <w:rsid w:val="00F93DF3"/>
    <w:rPr>
      <w:vanish/>
      <w:color w:val="C0C0C0"/>
    </w:rPr>
  </w:style>
  <w:style w:type="paragraph" w:customStyle="1" w:styleId="OrdnerrckenOben">
    <w:name w:val="Ordnerrücken Oben"/>
    <w:rsid w:val="00A1210C"/>
    <w:pPr>
      <w:spacing w:after="120" w:line="240" w:lineRule="auto"/>
      <w:ind w:left="113" w:right="113"/>
      <w:jc w:val="center"/>
    </w:pPr>
    <w:rPr>
      <w:rFonts w:ascii="Segoe UI" w:hAnsi="Segoe UI"/>
      <w:b/>
      <w:sz w:val="24"/>
    </w:rPr>
  </w:style>
  <w:style w:type="paragraph" w:customStyle="1" w:styleId="OrdnerrckenMitte">
    <w:name w:val="Ordnerrücken Mitte"/>
    <w:basedOn w:val="OrdnerrckenOben"/>
    <w:rsid w:val="00A1210C"/>
    <w:rPr>
      <w:b w:val="0"/>
      <w:sz w:val="17"/>
    </w:rPr>
  </w:style>
  <w:style w:type="paragraph" w:customStyle="1" w:styleId="OrdnerrckenVertikal">
    <w:name w:val="Ordnerrücken Vertikal"/>
    <w:basedOn w:val="OrdnerrckenOben"/>
    <w:rsid w:val="00E0732E"/>
    <w:pPr>
      <w:jc w:val="left"/>
    </w:pPr>
    <w:rPr>
      <w:sz w:val="28"/>
    </w:rPr>
  </w:style>
  <w:style w:type="paragraph" w:customStyle="1" w:styleId="OptionennebenKreuz">
    <w:name w:val="Optionen neben Kreuz"/>
    <w:basedOn w:val="Standard"/>
    <w:rsid w:val="00A1210C"/>
    <w:pPr>
      <w:tabs>
        <w:tab w:val="left" w:pos="340"/>
      </w:tabs>
      <w:ind w:left="340" w:hanging="340"/>
    </w:pPr>
    <w:rPr>
      <w:sz w:val="18"/>
    </w:rPr>
  </w:style>
  <w:style w:type="paragraph" w:customStyle="1" w:styleId="DetailangabenTitelAktennotiz">
    <w:name w:val="Detailangaben Titel Aktennotiz"/>
    <w:basedOn w:val="GStandard"/>
    <w:rsid w:val="00A46EF0"/>
    <w:rPr>
      <w:b/>
    </w:rPr>
  </w:style>
  <w:style w:type="paragraph" w:customStyle="1" w:styleId="DetailangabenAktennotiz">
    <w:name w:val="Detailangaben Aktennotiz"/>
    <w:basedOn w:val="DetailangabenTitelAktennotiz"/>
    <w:rsid w:val="002C2404"/>
  </w:style>
  <w:style w:type="paragraph" w:customStyle="1" w:styleId="BerichtOfferteDetails">
    <w:name w:val="Bericht Offerte Details"/>
    <w:basedOn w:val="OrdnerrckenVertikal"/>
    <w:rsid w:val="00A1210C"/>
    <w:pPr>
      <w:spacing w:after="0"/>
      <w:ind w:left="0" w:right="0"/>
    </w:pPr>
    <w:rPr>
      <w:color w:val="C0C1C2" w:themeColor="accent2"/>
    </w:rPr>
  </w:style>
  <w:style w:type="paragraph" w:customStyle="1" w:styleId="BerichtOfferteTitel">
    <w:name w:val="Bericht Offerte Titel"/>
    <w:basedOn w:val="BerichtOfferteDetails"/>
    <w:rsid w:val="00CD39B7"/>
    <w:rPr>
      <w:color w:val="auto"/>
      <w:sz w:val="36"/>
    </w:rPr>
  </w:style>
  <w:style w:type="paragraph" w:customStyle="1" w:styleId="BerichtOfferteStandversion">
    <w:name w:val="Bericht Offerte Standversion"/>
    <w:basedOn w:val="BerichtOfferteDetails"/>
    <w:rsid w:val="00CD39B7"/>
    <w:rPr>
      <w:color w:val="auto"/>
    </w:rPr>
  </w:style>
  <w:style w:type="paragraph" w:customStyle="1" w:styleId="BerichtOfferteDatum">
    <w:name w:val="Bericht Offerte Datum"/>
    <w:basedOn w:val="Standard"/>
    <w:rsid w:val="00A1210C"/>
    <w:rPr>
      <w:sz w:val="16"/>
    </w:rPr>
  </w:style>
  <w:style w:type="paragraph" w:customStyle="1" w:styleId="Marginalien">
    <w:name w:val="Marginalien"/>
    <w:basedOn w:val="BerichtOfferteStandversion"/>
    <w:rsid w:val="00041A23"/>
    <w:pPr>
      <w:framePr w:w="851" w:hSpace="170" w:wrap="around" w:vAnchor="text" w:hAnchor="page" w:y="1"/>
    </w:pPr>
    <w:rPr>
      <w:b w:val="0"/>
      <w:sz w:val="12"/>
    </w:rPr>
  </w:style>
  <w:style w:type="paragraph" w:customStyle="1" w:styleId="GStandard">
    <w:name w:val="G_Standard"/>
    <w:basedOn w:val="Standard"/>
    <w:link w:val="GStandardChar"/>
    <w:qFormat/>
    <w:rsid w:val="00E077B1"/>
    <w:rPr>
      <w:rFonts w:eastAsia="Times New Roman"/>
      <w:szCs w:val="21"/>
      <w:lang w:eastAsia="de-DE"/>
    </w:rPr>
  </w:style>
  <w:style w:type="character" w:customStyle="1" w:styleId="GStandardChar">
    <w:name w:val="G_Standard Char"/>
    <w:link w:val="GStandard"/>
    <w:rsid w:val="00762BE7"/>
    <w:rPr>
      <w:rFonts w:ascii="Segoe UI" w:eastAsia="Times New Roman" w:hAnsi="Segoe UI" w:cs="Segoe UI"/>
      <w:sz w:val="20"/>
      <w:szCs w:val="21"/>
      <w:lang w:eastAsia="de-DE"/>
    </w:rPr>
  </w:style>
  <w:style w:type="paragraph" w:customStyle="1" w:styleId="GInfo">
    <w:name w:val="G_Info"/>
    <w:basedOn w:val="GStandardfett"/>
    <w:next w:val="GStandard"/>
    <w:rsid w:val="0008226B"/>
    <w:pPr>
      <w:spacing w:after="240"/>
    </w:pPr>
    <w:rPr>
      <w:sz w:val="40"/>
    </w:rPr>
  </w:style>
  <w:style w:type="paragraph" w:customStyle="1" w:styleId="GStandardfett">
    <w:name w:val="G_Standard_fett"/>
    <w:basedOn w:val="GStandard"/>
    <w:next w:val="GStandard"/>
    <w:qFormat/>
    <w:rsid w:val="0008226B"/>
    <w:rPr>
      <w:b/>
    </w:rPr>
  </w:style>
  <w:style w:type="paragraph" w:customStyle="1" w:styleId="GAufzhlungStufe1">
    <w:name w:val="G_Aufzählung_Stufe_1"/>
    <w:basedOn w:val="GStandard"/>
    <w:qFormat/>
    <w:rsid w:val="00930882"/>
    <w:pPr>
      <w:numPr>
        <w:numId w:val="13"/>
      </w:numPr>
      <w:spacing w:after="60"/>
    </w:pPr>
  </w:style>
  <w:style w:type="paragraph" w:customStyle="1" w:styleId="GAufzhlungStufe2">
    <w:name w:val="G_Aufzählung_Stufe_2"/>
    <w:basedOn w:val="GStandard"/>
    <w:qFormat/>
    <w:rsid w:val="00F86B0A"/>
    <w:pPr>
      <w:numPr>
        <w:numId w:val="12"/>
      </w:numPr>
      <w:contextualSpacing/>
    </w:pPr>
  </w:style>
  <w:style w:type="paragraph" w:customStyle="1" w:styleId="GFusszeile">
    <w:name w:val="G_Fusszeile"/>
    <w:basedOn w:val="GStandard"/>
    <w:rsid w:val="0008226B"/>
    <w:pPr>
      <w:tabs>
        <w:tab w:val="right" w:pos="3402"/>
      </w:tabs>
      <w:spacing w:after="0"/>
    </w:pPr>
    <w:rPr>
      <w:sz w:val="16"/>
      <w:szCs w:val="16"/>
    </w:rPr>
  </w:style>
  <w:style w:type="paragraph" w:customStyle="1" w:styleId="GKopfzeile">
    <w:name w:val="G_Kopfzeile"/>
    <w:basedOn w:val="GStandard"/>
    <w:rsid w:val="0008226B"/>
    <w:pPr>
      <w:spacing w:after="0"/>
    </w:pPr>
    <w:rPr>
      <w:sz w:val="16"/>
    </w:rPr>
  </w:style>
  <w:style w:type="paragraph" w:customStyle="1" w:styleId="GNummerierung">
    <w:name w:val="G_Nummerierung"/>
    <w:basedOn w:val="GStandard"/>
    <w:rsid w:val="0008226B"/>
    <w:pPr>
      <w:numPr>
        <w:numId w:val="11"/>
      </w:numPr>
    </w:pPr>
  </w:style>
  <w:style w:type="paragraph" w:customStyle="1" w:styleId="GStandardohneAbstand">
    <w:name w:val="G_Standard_ohneAbstand"/>
    <w:basedOn w:val="GStandard"/>
    <w:link w:val="GStandardohneAbstandChar"/>
    <w:rsid w:val="0008226B"/>
    <w:pPr>
      <w:spacing w:after="0"/>
    </w:pPr>
  </w:style>
  <w:style w:type="paragraph" w:customStyle="1" w:styleId="GStandardohneAbstandfett">
    <w:name w:val="G_Standard_ohneAbstand_fett"/>
    <w:basedOn w:val="GStandardfett"/>
    <w:next w:val="GStandardohneAbstand"/>
    <w:qFormat/>
    <w:rsid w:val="0008226B"/>
    <w:pPr>
      <w:spacing w:after="0"/>
    </w:pPr>
  </w:style>
  <w:style w:type="paragraph" w:customStyle="1" w:styleId="GSchluss">
    <w:name w:val="G_Schluss"/>
    <w:basedOn w:val="GStandard"/>
    <w:rsid w:val="0008226B"/>
    <w:pPr>
      <w:tabs>
        <w:tab w:val="left" w:pos="1531"/>
      </w:tabs>
      <w:spacing w:after="0"/>
    </w:pPr>
  </w:style>
  <w:style w:type="paragraph" w:customStyle="1" w:styleId="GInfoTitel">
    <w:name w:val="G_Info_Titel"/>
    <w:basedOn w:val="GStandardfett"/>
    <w:rsid w:val="0008226B"/>
    <w:rPr>
      <w:sz w:val="28"/>
      <w:szCs w:val="32"/>
    </w:rPr>
  </w:style>
  <w:style w:type="character" w:customStyle="1" w:styleId="GStandardohneAbstandChar">
    <w:name w:val="G_Standard_ohneAbstand Char"/>
    <w:basedOn w:val="Absatz-Standardschriftart"/>
    <w:link w:val="GStandardohneAbstand"/>
    <w:rsid w:val="0008226B"/>
    <w:rPr>
      <w:rFonts w:ascii="Univers LT 45 Light" w:eastAsia="Times New Roman" w:hAnsi="Univers LT 45 Light" w:cs="Times New Roman"/>
      <w:sz w:val="21"/>
      <w:szCs w:val="21"/>
      <w:lang w:eastAsia="de-DE"/>
    </w:rPr>
  </w:style>
  <w:style w:type="paragraph" w:customStyle="1" w:styleId="GAbbildung">
    <w:name w:val="G_Abbildung"/>
    <w:basedOn w:val="GStandard"/>
    <w:next w:val="GStandard"/>
    <w:rsid w:val="00084111"/>
    <w:pPr>
      <w:widowControl w:val="0"/>
      <w:numPr>
        <w:numId w:val="14"/>
      </w:numPr>
      <w:adjustRightInd w:val="0"/>
      <w:jc w:val="both"/>
      <w:textAlignment w:val="baseline"/>
    </w:pPr>
    <w:rPr>
      <w:sz w:val="18"/>
    </w:rPr>
  </w:style>
  <w:style w:type="paragraph" w:customStyle="1" w:styleId="GFormel">
    <w:name w:val="G_Formel"/>
    <w:basedOn w:val="GAbbildung"/>
    <w:rsid w:val="0008226B"/>
    <w:pPr>
      <w:numPr>
        <w:numId w:val="15"/>
      </w:numPr>
    </w:pPr>
  </w:style>
  <w:style w:type="paragraph" w:customStyle="1" w:styleId="GGemeinde">
    <w:name w:val="G_Gemeinde"/>
    <w:basedOn w:val="GStandardohneAbstandfett"/>
    <w:rsid w:val="0008226B"/>
    <w:pPr>
      <w:tabs>
        <w:tab w:val="right" w:pos="9526"/>
      </w:tabs>
      <w:spacing w:before="80"/>
    </w:pPr>
    <w:rPr>
      <w:sz w:val="28"/>
    </w:rPr>
  </w:style>
  <w:style w:type="paragraph" w:customStyle="1" w:styleId="GKopfzeileNotiz">
    <w:name w:val="G_Kopfzeile_Notiz"/>
    <w:basedOn w:val="GStandard"/>
    <w:rsid w:val="0008226B"/>
    <w:pPr>
      <w:spacing w:after="0"/>
      <w:ind w:left="-2552" w:right="5103"/>
    </w:pPr>
    <w:rPr>
      <w:sz w:val="16"/>
    </w:rPr>
  </w:style>
  <w:style w:type="paragraph" w:customStyle="1" w:styleId="GLiteraturverzeichnis">
    <w:name w:val="G_Literaturverzeichnis"/>
    <w:basedOn w:val="GStandard"/>
    <w:rsid w:val="0008226B"/>
    <w:pPr>
      <w:widowControl w:val="0"/>
      <w:numPr>
        <w:numId w:val="16"/>
      </w:numPr>
      <w:adjustRightInd w:val="0"/>
      <w:textAlignment w:val="baseline"/>
    </w:pPr>
  </w:style>
  <w:style w:type="paragraph" w:customStyle="1" w:styleId="GMarginalie">
    <w:name w:val="G_Marginalie"/>
    <w:basedOn w:val="GStandardohneAbstand"/>
    <w:link w:val="GMarginalieChar"/>
    <w:rsid w:val="00307096"/>
    <w:pPr>
      <w:framePr w:w="2381" w:hSpace="170" w:vSpace="170" w:wrap="around" w:vAnchor="text" w:hAnchor="page" w:y="1"/>
      <w:spacing w:before="30"/>
    </w:pPr>
    <w:rPr>
      <w:sz w:val="14"/>
      <w:szCs w:val="14"/>
    </w:rPr>
  </w:style>
  <w:style w:type="paragraph" w:customStyle="1" w:styleId="GNummerierungBericht">
    <w:name w:val="G_Nummerierung_Bericht"/>
    <w:basedOn w:val="GStandard"/>
    <w:rsid w:val="0008226B"/>
    <w:pPr>
      <w:tabs>
        <w:tab w:val="left" w:pos="284"/>
      </w:tabs>
      <w:spacing w:line="288" w:lineRule="auto"/>
      <w:ind w:left="284" w:hanging="284"/>
    </w:pPr>
  </w:style>
  <w:style w:type="paragraph" w:customStyle="1" w:styleId="GTabellenbeschrieb">
    <w:name w:val="G_Tabellenbeschrieb"/>
    <w:basedOn w:val="GStandard"/>
    <w:next w:val="GStandard"/>
    <w:rsid w:val="0008226B"/>
    <w:pPr>
      <w:widowControl w:val="0"/>
      <w:numPr>
        <w:numId w:val="17"/>
      </w:numPr>
      <w:adjustRightInd w:val="0"/>
      <w:spacing w:before="120"/>
      <w:jc w:val="both"/>
      <w:textAlignment w:val="baseline"/>
    </w:pPr>
    <w:rPr>
      <w:sz w:val="18"/>
    </w:rPr>
  </w:style>
  <w:style w:type="paragraph" w:customStyle="1" w:styleId="GTitel">
    <w:name w:val="G_Titel"/>
    <w:basedOn w:val="GStandardohneAbstandfett"/>
    <w:link w:val="GTitelChar"/>
    <w:rsid w:val="009E27B1"/>
    <w:pPr>
      <w:spacing w:after="240"/>
    </w:pPr>
    <w:rPr>
      <w:sz w:val="24"/>
    </w:rPr>
  </w:style>
  <w:style w:type="character" w:customStyle="1" w:styleId="GTitelChar">
    <w:name w:val="G_Titel Char"/>
    <w:link w:val="GTitel"/>
    <w:rsid w:val="009E27B1"/>
    <w:rPr>
      <w:rFonts w:ascii="Univers LT 45 Light" w:eastAsia="Times New Roman" w:hAnsi="Univers LT 45 Light" w:cs="Times New Roman"/>
      <w:b/>
      <w:sz w:val="24"/>
      <w:szCs w:val="21"/>
      <w:lang w:eastAsia="de-DE"/>
    </w:rPr>
  </w:style>
  <w:style w:type="paragraph" w:customStyle="1" w:styleId="GTitelBericht">
    <w:name w:val="G_Titel_Bericht"/>
    <w:basedOn w:val="GStandardfett"/>
    <w:next w:val="GStandard"/>
    <w:rsid w:val="0008226B"/>
    <w:rPr>
      <w:sz w:val="24"/>
    </w:rPr>
  </w:style>
  <w:style w:type="paragraph" w:customStyle="1" w:styleId="GTitelgrau">
    <w:name w:val="G_Titel_grau"/>
    <w:basedOn w:val="GTitel"/>
    <w:link w:val="GTitelgrauChar"/>
    <w:rsid w:val="0008226B"/>
    <w:rPr>
      <w:color w:val="999999"/>
    </w:rPr>
  </w:style>
  <w:style w:type="paragraph" w:customStyle="1" w:styleId="GTitelgrauklein">
    <w:name w:val="G_Titel_grau_klein"/>
    <w:basedOn w:val="GTitelgrau"/>
    <w:link w:val="GTitelgraukleinChar"/>
    <w:rsid w:val="0008226B"/>
    <w:rPr>
      <w:sz w:val="28"/>
    </w:rPr>
  </w:style>
  <w:style w:type="character" w:customStyle="1" w:styleId="GTitelgrauChar">
    <w:name w:val="G_Titel_grau Char"/>
    <w:link w:val="GTitelgrau"/>
    <w:rsid w:val="0008226B"/>
    <w:rPr>
      <w:rFonts w:ascii="Univers LT 45 Light" w:eastAsia="Times New Roman" w:hAnsi="Univers LT 45 Light" w:cs="Times New Roman"/>
      <w:b/>
      <w:color w:val="999999"/>
      <w:sz w:val="36"/>
      <w:szCs w:val="21"/>
      <w:lang w:eastAsia="de-DE"/>
    </w:rPr>
  </w:style>
  <w:style w:type="character" w:customStyle="1" w:styleId="GTitelgraukleinChar">
    <w:name w:val="G_Titel_grau_klein Char"/>
    <w:link w:val="GTitelgrauklein"/>
    <w:rsid w:val="0008226B"/>
    <w:rPr>
      <w:rFonts w:ascii="Univers LT 45 Light" w:eastAsia="Times New Roman" w:hAnsi="Univers LT 45 Light" w:cs="Times New Roman"/>
      <w:b/>
      <w:color w:val="999999"/>
      <w:sz w:val="28"/>
      <w:szCs w:val="21"/>
      <w:lang w:eastAsia="de-DE"/>
    </w:rPr>
  </w:style>
  <w:style w:type="paragraph" w:customStyle="1" w:styleId="GTitelklein">
    <w:name w:val="G_Titel_klein"/>
    <w:basedOn w:val="GTitelgrauklein"/>
    <w:rsid w:val="0008226B"/>
    <w:rPr>
      <w:color w:val="000000"/>
      <w:szCs w:val="28"/>
    </w:rPr>
  </w:style>
  <w:style w:type="paragraph" w:customStyle="1" w:styleId="GGruss">
    <w:name w:val="G_Gruss"/>
    <w:basedOn w:val="GStandard"/>
    <w:next w:val="GStandard"/>
    <w:rsid w:val="0008226B"/>
    <w:pPr>
      <w:spacing w:after="1080"/>
    </w:pPr>
  </w:style>
  <w:style w:type="paragraph" w:customStyle="1" w:styleId="GAdresse">
    <w:name w:val="G_Adresse"/>
    <w:basedOn w:val="GStandard"/>
    <w:rsid w:val="0008226B"/>
    <w:pPr>
      <w:spacing w:after="0"/>
    </w:pPr>
  </w:style>
  <w:style w:type="paragraph" w:customStyle="1" w:styleId="GStandard4pt">
    <w:name w:val="G_Standard_4pt"/>
    <w:basedOn w:val="GStandardohneAbstand"/>
    <w:rsid w:val="0008226B"/>
    <w:rPr>
      <w:sz w:val="8"/>
      <w:szCs w:val="8"/>
    </w:rPr>
  </w:style>
  <w:style w:type="paragraph" w:customStyle="1" w:styleId="GStandard8pt">
    <w:name w:val="G_Standard_8pt"/>
    <w:basedOn w:val="GStandard4pt"/>
    <w:rsid w:val="0008226B"/>
    <w:pPr>
      <w:framePr w:hSpace="142" w:wrap="around" w:vAnchor="page" w:hAnchor="text" w:yAlign="bottom"/>
    </w:pPr>
    <w:rPr>
      <w:sz w:val="16"/>
    </w:rPr>
  </w:style>
  <w:style w:type="paragraph" w:customStyle="1" w:styleId="GBriefkopf">
    <w:name w:val="G_Briefkopf"/>
    <w:basedOn w:val="GStandard"/>
    <w:rsid w:val="00A1210C"/>
    <w:pPr>
      <w:tabs>
        <w:tab w:val="left" w:pos="680"/>
      </w:tabs>
      <w:spacing w:after="0"/>
    </w:pPr>
    <w:rPr>
      <w:sz w:val="16"/>
      <w:szCs w:val="16"/>
    </w:rPr>
  </w:style>
  <w:style w:type="paragraph" w:customStyle="1" w:styleId="GBriefkopfMA">
    <w:name w:val="G_Briefkopf_MA"/>
    <w:basedOn w:val="GBriefkopf"/>
    <w:rsid w:val="0008226B"/>
    <w:pPr>
      <w:tabs>
        <w:tab w:val="clear" w:pos="680"/>
        <w:tab w:val="left" w:pos="1531"/>
      </w:tabs>
    </w:pPr>
  </w:style>
  <w:style w:type="paragraph" w:customStyle="1" w:styleId="GZwischentotal">
    <w:name w:val="G_Zwischentotal"/>
    <w:basedOn w:val="GStandard"/>
    <w:next w:val="GStandard"/>
    <w:rsid w:val="0008226B"/>
    <w:pPr>
      <w:spacing w:before="60"/>
    </w:pPr>
  </w:style>
  <w:style w:type="paragraph" w:customStyle="1" w:styleId="GWV1Nummerierung">
    <w:name w:val="G_WV1_Nummerierung"/>
    <w:basedOn w:val="Standard"/>
    <w:rsid w:val="00A1210C"/>
    <w:pPr>
      <w:framePr w:wrap="around" w:vAnchor="text" w:hAnchor="text" w:y="1"/>
      <w:numPr>
        <w:numId w:val="18"/>
      </w:numPr>
    </w:pPr>
    <w:rPr>
      <w:rFonts w:eastAsia="Times New Roman" w:cs="Times New Roman"/>
      <w:b/>
      <w:sz w:val="22"/>
      <w:szCs w:val="21"/>
      <w:lang w:eastAsia="de-DE"/>
    </w:rPr>
  </w:style>
  <w:style w:type="paragraph" w:customStyle="1" w:styleId="GWV2Nummerierung">
    <w:name w:val="G_WV2_Nummerierung"/>
    <w:basedOn w:val="GWV1Nummerierung"/>
    <w:rsid w:val="0008226B"/>
    <w:pPr>
      <w:framePr w:wrap="around"/>
      <w:numPr>
        <w:ilvl w:val="1"/>
      </w:numPr>
      <w:tabs>
        <w:tab w:val="left" w:pos="851"/>
      </w:tabs>
    </w:pPr>
    <w:rPr>
      <w:b w:val="0"/>
    </w:rPr>
  </w:style>
  <w:style w:type="paragraph" w:styleId="Zitat">
    <w:name w:val="Quote"/>
    <w:basedOn w:val="Standard"/>
    <w:next w:val="Standard"/>
    <w:link w:val="ZitatZchn"/>
    <w:uiPriority w:val="29"/>
    <w:rsid w:val="00A1210C"/>
    <w:pPr>
      <w:spacing w:before="200" w:after="160"/>
      <w:ind w:left="864" w:right="864"/>
      <w:jc w:val="center"/>
    </w:pPr>
    <w:rPr>
      <w:i/>
      <w:iCs/>
      <w:color w:val="404040" w:themeColor="text1" w:themeTint="BF"/>
      <w:sz w:val="22"/>
    </w:rPr>
  </w:style>
  <w:style w:type="character" w:customStyle="1" w:styleId="ZitatZchn">
    <w:name w:val="Zitat Zchn"/>
    <w:basedOn w:val="Absatz-Standardschriftart"/>
    <w:link w:val="Zitat"/>
    <w:uiPriority w:val="29"/>
    <w:rsid w:val="00A1210C"/>
    <w:rPr>
      <w:rFonts w:ascii="Segoe UI" w:hAnsi="Segoe UI"/>
      <w:i/>
      <w:iCs/>
      <w:color w:val="404040" w:themeColor="text1" w:themeTint="BF"/>
    </w:rPr>
  </w:style>
  <w:style w:type="paragraph" w:styleId="IntensivesZitat">
    <w:name w:val="Intense Quote"/>
    <w:basedOn w:val="Standard"/>
    <w:next w:val="Standard"/>
    <w:link w:val="IntensivesZitatZchn"/>
    <w:uiPriority w:val="30"/>
    <w:rsid w:val="00A1210C"/>
    <w:pPr>
      <w:pBdr>
        <w:top w:val="single" w:sz="4" w:space="10" w:color="E42822" w:themeColor="accent1"/>
        <w:bottom w:val="single" w:sz="4" w:space="10" w:color="E42822" w:themeColor="accent1"/>
      </w:pBdr>
      <w:spacing w:before="360" w:after="360"/>
      <w:ind w:left="864" w:right="864"/>
      <w:jc w:val="center"/>
    </w:pPr>
    <w:rPr>
      <w:i/>
      <w:iCs/>
      <w:color w:val="E42822" w:themeColor="accent1"/>
      <w:sz w:val="22"/>
    </w:rPr>
  </w:style>
  <w:style w:type="character" w:customStyle="1" w:styleId="IntensivesZitatZchn">
    <w:name w:val="Intensives Zitat Zchn"/>
    <w:basedOn w:val="Absatz-Standardschriftart"/>
    <w:link w:val="IntensivesZitat"/>
    <w:uiPriority w:val="30"/>
    <w:rsid w:val="00A1210C"/>
    <w:rPr>
      <w:rFonts w:ascii="Segoe UI" w:hAnsi="Segoe UI"/>
      <w:i/>
      <w:iCs/>
      <w:color w:val="E42822" w:themeColor="accent1"/>
    </w:rPr>
  </w:style>
  <w:style w:type="paragraph" w:customStyle="1" w:styleId="GStufe1">
    <w:name w:val="G_Stufe1"/>
    <w:basedOn w:val="GStandard"/>
    <w:link w:val="GStufe1Char"/>
    <w:rsid w:val="0008226B"/>
    <w:pPr>
      <w:spacing w:before="120" w:after="0"/>
    </w:pPr>
    <w:rPr>
      <w:sz w:val="32"/>
      <w:szCs w:val="24"/>
    </w:rPr>
  </w:style>
  <w:style w:type="character" w:customStyle="1" w:styleId="GStufe1Char">
    <w:name w:val="G_Stufe1 Char"/>
    <w:link w:val="GStufe1"/>
    <w:rsid w:val="0008226B"/>
    <w:rPr>
      <w:rFonts w:ascii="Univers LT 45 Light" w:eastAsia="Times New Roman" w:hAnsi="Univers LT 45 Light" w:cs="Times New Roman"/>
      <w:sz w:val="32"/>
      <w:szCs w:val="24"/>
      <w:lang w:eastAsia="de-DE"/>
    </w:rPr>
  </w:style>
  <w:style w:type="paragraph" w:customStyle="1" w:styleId="GBezeichnung">
    <w:name w:val="G_Bezeichnung"/>
    <w:basedOn w:val="GStandard"/>
    <w:rsid w:val="0008226B"/>
    <w:pPr>
      <w:spacing w:before="60" w:after="0"/>
      <w:ind w:left="113" w:right="113"/>
    </w:pPr>
    <w:rPr>
      <w:b/>
      <w:spacing w:val="30"/>
      <w:sz w:val="36"/>
      <w:szCs w:val="24"/>
    </w:rPr>
  </w:style>
  <w:style w:type="paragraph" w:customStyle="1" w:styleId="GNummern">
    <w:name w:val="G_Nummern"/>
    <w:basedOn w:val="GStandard"/>
    <w:rsid w:val="0008226B"/>
    <w:pPr>
      <w:spacing w:before="120" w:after="0"/>
      <w:jc w:val="right"/>
    </w:pPr>
    <w:rPr>
      <w:b/>
      <w:sz w:val="48"/>
      <w:szCs w:val="24"/>
    </w:rPr>
  </w:style>
  <w:style w:type="paragraph" w:customStyle="1" w:styleId="GNummer1">
    <w:name w:val="G_Nummer_1"/>
    <w:basedOn w:val="GNummern"/>
    <w:next w:val="GNummern"/>
    <w:rsid w:val="0008226B"/>
    <w:pPr>
      <w:spacing w:before="0"/>
    </w:pPr>
    <w:rPr>
      <w:bCs/>
      <w:szCs w:val="20"/>
    </w:rPr>
  </w:style>
  <w:style w:type="paragraph" w:customStyle="1" w:styleId="GStufe11">
    <w:name w:val="G_Stufe1_1"/>
    <w:basedOn w:val="GStufe1"/>
    <w:next w:val="GStufe1"/>
    <w:rsid w:val="0008226B"/>
    <w:pPr>
      <w:spacing w:before="0"/>
    </w:pPr>
    <w:rPr>
      <w:szCs w:val="20"/>
    </w:rPr>
  </w:style>
  <w:style w:type="paragraph" w:customStyle="1" w:styleId="GTextZustndig">
    <w:name w:val="G_TextZuständig"/>
    <w:basedOn w:val="Standard"/>
    <w:rsid w:val="00A1210C"/>
    <w:pPr>
      <w:tabs>
        <w:tab w:val="left" w:pos="1531"/>
      </w:tabs>
      <w:spacing w:before="40" w:after="0"/>
    </w:pPr>
    <w:rPr>
      <w:rFonts w:eastAsia="Times New Roman" w:cs="Times New Roman"/>
      <w:sz w:val="17"/>
      <w:szCs w:val="16"/>
      <w:lang w:eastAsia="de-DE"/>
    </w:rPr>
  </w:style>
  <w:style w:type="paragraph" w:customStyle="1" w:styleId="GHngemappe">
    <w:name w:val="G_Hängemappe"/>
    <w:basedOn w:val="GStandard"/>
    <w:rsid w:val="0008226B"/>
    <w:pPr>
      <w:spacing w:after="0"/>
      <w:jc w:val="center"/>
    </w:pPr>
    <w:rPr>
      <w:b/>
      <w:sz w:val="24"/>
      <w:szCs w:val="28"/>
    </w:rPr>
  </w:style>
  <w:style w:type="paragraph" w:customStyle="1" w:styleId="GTextklein">
    <w:name w:val="G_Text_klein"/>
    <w:basedOn w:val="GStandard"/>
    <w:link w:val="GTextkleinZchn"/>
    <w:qFormat/>
    <w:rsid w:val="00667E99"/>
    <w:pPr>
      <w:tabs>
        <w:tab w:val="left" w:pos="1531"/>
      </w:tabs>
      <w:spacing w:before="40" w:after="0"/>
    </w:pPr>
    <w:rPr>
      <w:sz w:val="17"/>
      <w:szCs w:val="16"/>
    </w:rPr>
  </w:style>
  <w:style w:type="character" w:customStyle="1" w:styleId="GTextkleinZchn">
    <w:name w:val="G_Text_klein Zchn"/>
    <w:basedOn w:val="GStandardChar"/>
    <w:link w:val="GTextklein"/>
    <w:rsid w:val="00667E99"/>
    <w:rPr>
      <w:rFonts w:ascii="Univers LT 45 Light" w:eastAsia="Times New Roman" w:hAnsi="Univers LT 45 Light" w:cs="Times New Roman"/>
      <w:sz w:val="17"/>
      <w:szCs w:val="16"/>
      <w:lang w:eastAsia="de-DE"/>
    </w:rPr>
  </w:style>
  <w:style w:type="paragraph" w:customStyle="1" w:styleId="GAVBTitel">
    <w:name w:val="G_AVB_Titel"/>
    <w:basedOn w:val="Listenabsatz"/>
    <w:link w:val="GAVBTitelZchn"/>
    <w:qFormat/>
    <w:rsid w:val="00A11C02"/>
    <w:pPr>
      <w:numPr>
        <w:numId w:val="19"/>
      </w:numPr>
      <w:spacing w:before="60" w:after="0"/>
      <w:ind w:left="284" w:hanging="284"/>
    </w:pPr>
    <w:rPr>
      <w:sz w:val="15"/>
      <w:szCs w:val="15"/>
    </w:rPr>
  </w:style>
  <w:style w:type="paragraph" w:customStyle="1" w:styleId="GAVBText">
    <w:name w:val="G_AVB_Text"/>
    <w:basedOn w:val="Standard"/>
    <w:link w:val="GAVBTextZchn"/>
    <w:qFormat/>
    <w:rsid w:val="00A11C02"/>
    <w:pPr>
      <w:spacing w:after="0"/>
    </w:pPr>
    <w:rPr>
      <w:sz w:val="15"/>
      <w:szCs w:val="15"/>
    </w:rPr>
  </w:style>
  <w:style w:type="character" w:customStyle="1" w:styleId="ListenabsatzZchn">
    <w:name w:val="Listenabsatz Zchn"/>
    <w:basedOn w:val="Absatz-Standardschriftart"/>
    <w:link w:val="Listenabsatz"/>
    <w:uiPriority w:val="34"/>
    <w:rsid w:val="00A11C02"/>
    <w:rPr>
      <w:rFonts w:ascii="Segoe UI" w:hAnsi="Segoe UI" w:cs="Segoe UI"/>
      <w:sz w:val="20"/>
    </w:rPr>
  </w:style>
  <w:style w:type="character" w:customStyle="1" w:styleId="GAVBTitelZchn">
    <w:name w:val="G_AVB_Titel Zchn"/>
    <w:basedOn w:val="ListenabsatzZchn"/>
    <w:link w:val="GAVBTitel"/>
    <w:rsid w:val="00A11C02"/>
    <w:rPr>
      <w:rFonts w:ascii="Segoe UI" w:hAnsi="Segoe UI" w:cs="Segoe UI"/>
      <w:sz w:val="15"/>
      <w:szCs w:val="15"/>
    </w:rPr>
  </w:style>
  <w:style w:type="character" w:customStyle="1" w:styleId="GAVBTextZchn">
    <w:name w:val="G_AVB_Text Zchn"/>
    <w:basedOn w:val="Absatz-Standardschriftart"/>
    <w:link w:val="GAVBText"/>
    <w:rsid w:val="00A11C02"/>
    <w:rPr>
      <w:rFonts w:ascii="Segoe UI" w:hAnsi="Segoe UI" w:cs="Segoe UI"/>
      <w:sz w:val="15"/>
      <w:szCs w:val="15"/>
    </w:rPr>
  </w:style>
  <w:style w:type="character" w:customStyle="1" w:styleId="berschrift6Zchn">
    <w:name w:val="Überschrift 6 Zchn"/>
    <w:basedOn w:val="Absatz-Standardschriftart"/>
    <w:link w:val="berschrift6"/>
    <w:uiPriority w:val="9"/>
    <w:semiHidden/>
    <w:rsid w:val="006270D4"/>
    <w:rPr>
      <w:rFonts w:asciiTheme="majorHAnsi" w:eastAsiaTheme="majorEastAsia" w:hAnsiTheme="majorHAnsi" w:cstheme="majorBidi"/>
      <w:color w:val="74110E" w:themeColor="accent1" w:themeShade="7F"/>
      <w:sz w:val="20"/>
    </w:rPr>
  </w:style>
  <w:style w:type="character" w:customStyle="1" w:styleId="berschrift7Zchn">
    <w:name w:val="Überschrift 7 Zchn"/>
    <w:basedOn w:val="Absatz-Standardschriftart"/>
    <w:link w:val="berschrift7"/>
    <w:uiPriority w:val="9"/>
    <w:semiHidden/>
    <w:rsid w:val="006270D4"/>
    <w:rPr>
      <w:rFonts w:asciiTheme="majorHAnsi" w:eastAsiaTheme="majorEastAsia" w:hAnsiTheme="majorHAnsi" w:cstheme="majorBidi"/>
      <w:i/>
      <w:iCs/>
      <w:color w:val="74110E" w:themeColor="accent1" w:themeShade="7F"/>
      <w:sz w:val="20"/>
    </w:rPr>
  </w:style>
  <w:style w:type="character" w:customStyle="1" w:styleId="berschrift8Zchn">
    <w:name w:val="Überschrift 8 Zchn"/>
    <w:basedOn w:val="Absatz-Standardschriftart"/>
    <w:link w:val="berschrift8"/>
    <w:uiPriority w:val="9"/>
    <w:semiHidden/>
    <w:rsid w:val="006270D4"/>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6270D4"/>
    <w:rPr>
      <w:rFonts w:asciiTheme="majorHAnsi" w:eastAsiaTheme="majorEastAsia" w:hAnsiTheme="majorHAnsi" w:cstheme="majorBidi"/>
      <w:i/>
      <w:iCs/>
      <w:color w:val="272727" w:themeColor="text1" w:themeTint="D8"/>
      <w:sz w:val="21"/>
      <w:szCs w:val="21"/>
    </w:rPr>
  </w:style>
  <w:style w:type="paragraph" w:customStyle="1" w:styleId="GStandard9">
    <w:name w:val="G_Standard_9"/>
    <w:basedOn w:val="GStandard"/>
    <w:qFormat/>
    <w:rsid w:val="00DD42AC"/>
    <w:rPr>
      <w:sz w:val="18"/>
      <w:szCs w:val="18"/>
    </w:rPr>
  </w:style>
  <w:style w:type="paragraph" w:customStyle="1" w:styleId="TitelPK-Einleitung">
    <w:name w:val="Titel PK-Einleitung"/>
    <w:basedOn w:val="Standard"/>
    <w:qFormat/>
    <w:rsid w:val="00786315"/>
    <w:rPr>
      <w:rFonts w:cs="Arial"/>
      <w:b/>
      <w:szCs w:val="24"/>
    </w:rPr>
  </w:style>
  <w:style w:type="paragraph" w:customStyle="1" w:styleId="Einzug">
    <w:name w:val="Einzug"/>
    <w:basedOn w:val="Standard"/>
    <w:qFormat/>
    <w:rsid w:val="00786315"/>
    <w:pPr>
      <w:spacing w:after="0"/>
      <w:ind w:left="567"/>
    </w:pPr>
    <w:rPr>
      <w:rFonts w:ascii="Arial" w:hAnsi="Arial" w:cs="Arial"/>
      <w:sz w:val="22"/>
    </w:rPr>
  </w:style>
  <w:style w:type="paragraph" w:customStyle="1" w:styleId="Objekt">
    <w:name w:val="Objekt"/>
    <w:basedOn w:val="Standard"/>
    <w:qFormat/>
    <w:rsid w:val="00786315"/>
    <w:pPr>
      <w:spacing w:after="0"/>
    </w:pPr>
    <w:rPr>
      <w:rFonts w:ascii="Arial" w:hAnsi="Arial" w:cs="Arial"/>
      <w:b/>
      <w:sz w:val="22"/>
    </w:rPr>
  </w:style>
  <w:style w:type="paragraph" w:customStyle="1" w:styleId="EinzugAufzhlung">
    <w:name w:val="Einzug Aufzählung"/>
    <w:basedOn w:val="ListLine"/>
    <w:qFormat/>
    <w:rsid w:val="00786315"/>
    <w:pPr>
      <w:spacing w:after="0"/>
      <w:ind w:left="851" w:hanging="284"/>
    </w:pPr>
    <w:rPr>
      <w:rFonts w:ascii="Arial" w:hAnsi="Arial" w:cs="Arial"/>
      <w:sz w:val="22"/>
    </w:rPr>
  </w:style>
  <w:style w:type="paragraph" w:customStyle="1" w:styleId="ObjektPK-Bericht">
    <w:name w:val="Objekt PK-Bericht"/>
    <w:basedOn w:val="TitelPK-Einleitung"/>
    <w:qFormat/>
    <w:rsid w:val="00786315"/>
    <w:rPr>
      <w:sz w:val="22"/>
      <w:szCs w:val="22"/>
    </w:rPr>
  </w:style>
  <w:style w:type="paragraph" w:customStyle="1" w:styleId="EinzugPK-Bericht">
    <w:name w:val="Einzug PK-Bericht"/>
    <w:basedOn w:val="Einzug"/>
    <w:qFormat/>
    <w:rsid w:val="00786315"/>
    <w:rPr>
      <w:rFonts w:ascii="Segoe UI" w:hAnsi="Segoe UI" w:cs="Segoe UI"/>
      <w:sz w:val="20"/>
      <w:szCs w:val="20"/>
    </w:rPr>
  </w:style>
  <w:style w:type="paragraph" w:customStyle="1" w:styleId="EinzugAufzhlungPK-Bericht">
    <w:name w:val="Einzug Aufzählung PK-Bericht"/>
    <w:basedOn w:val="EinzugAufzhlung"/>
    <w:qFormat/>
    <w:rsid w:val="00786315"/>
    <w:pPr>
      <w:numPr>
        <w:numId w:val="30"/>
      </w:numPr>
      <w:ind w:left="851" w:hanging="284"/>
    </w:pPr>
    <w:rPr>
      <w:rFonts w:ascii="Segoe UI" w:hAnsi="Segoe UI" w:cs="Segoe UI"/>
      <w:sz w:val="20"/>
      <w:szCs w:val="20"/>
    </w:rPr>
  </w:style>
  <w:style w:type="table" w:styleId="Tabellenraster">
    <w:name w:val="Table Grid"/>
    <w:basedOn w:val="NormaleTabelle"/>
    <w:rsid w:val="009779D1"/>
    <w:pPr>
      <w:spacing w:after="0" w:line="240" w:lineRule="auto"/>
    </w:pPr>
    <w:rPr>
      <w:rFonts w:ascii="Univers LT 45 Light" w:eastAsia="Times New Roman" w:hAnsi="Univers LT 45 Light" w:cs="Times New Roman"/>
      <w:sz w:val="21"/>
      <w:szCs w:val="20"/>
      <w:lang w:eastAsia="de-CH"/>
    </w:rPr>
    <w:tblPr/>
  </w:style>
  <w:style w:type="character" w:styleId="Kommentarzeichen">
    <w:name w:val="annotation reference"/>
    <w:basedOn w:val="Absatz-Standardschriftart"/>
    <w:uiPriority w:val="99"/>
    <w:semiHidden/>
    <w:unhideWhenUsed/>
    <w:rsid w:val="009779D1"/>
    <w:rPr>
      <w:sz w:val="16"/>
      <w:szCs w:val="16"/>
    </w:rPr>
  </w:style>
  <w:style w:type="paragraph" w:styleId="Kommentartext">
    <w:name w:val="annotation text"/>
    <w:basedOn w:val="Standard"/>
    <w:link w:val="KommentartextZchn"/>
    <w:uiPriority w:val="99"/>
    <w:unhideWhenUsed/>
    <w:rsid w:val="009779D1"/>
    <w:rPr>
      <w:szCs w:val="20"/>
    </w:rPr>
  </w:style>
  <w:style w:type="character" w:customStyle="1" w:styleId="KommentartextZchn">
    <w:name w:val="Kommentartext Zchn"/>
    <w:basedOn w:val="Absatz-Standardschriftart"/>
    <w:link w:val="Kommentartext"/>
    <w:uiPriority w:val="99"/>
    <w:rsid w:val="009779D1"/>
    <w:rPr>
      <w:rFonts w:ascii="Segoe UI" w:hAnsi="Segoe UI" w:cs="Segoe UI"/>
      <w:sz w:val="20"/>
      <w:szCs w:val="20"/>
    </w:rPr>
  </w:style>
  <w:style w:type="paragraph" w:styleId="Kommentarthema">
    <w:name w:val="annotation subject"/>
    <w:basedOn w:val="Kommentartext"/>
    <w:next w:val="Kommentartext"/>
    <w:link w:val="KommentarthemaZchn"/>
    <w:uiPriority w:val="99"/>
    <w:semiHidden/>
    <w:unhideWhenUsed/>
    <w:rsid w:val="009779D1"/>
    <w:rPr>
      <w:b/>
      <w:bCs/>
    </w:rPr>
  </w:style>
  <w:style w:type="character" w:customStyle="1" w:styleId="KommentarthemaZchn">
    <w:name w:val="Kommentarthema Zchn"/>
    <w:basedOn w:val="KommentartextZchn"/>
    <w:link w:val="Kommentarthema"/>
    <w:uiPriority w:val="99"/>
    <w:semiHidden/>
    <w:rsid w:val="009779D1"/>
    <w:rPr>
      <w:rFonts w:ascii="Segoe UI" w:hAnsi="Segoe UI" w:cs="Segoe UI"/>
      <w:b/>
      <w:bCs/>
      <w:sz w:val="20"/>
      <w:szCs w:val="20"/>
    </w:rPr>
  </w:style>
  <w:style w:type="character" w:customStyle="1" w:styleId="GMarginalieChar">
    <w:name w:val="G_Marginalie Char"/>
    <w:link w:val="GMarginalie"/>
    <w:rsid w:val="004D401A"/>
    <w:rPr>
      <w:rFonts w:ascii="Segoe UI" w:eastAsia="Times New Roman" w:hAnsi="Segoe UI" w:cs="Segoe UI"/>
      <w:sz w:val="14"/>
      <w:szCs w:val="14"/>
      <w:lang w:eastAsia="de-DE"/>
    </w:rPr>
  </w:style>
  <w:style w:type="character" w:styleId="Hyperlink">
    <w:name w:val="Hyperlink"/>
    <w:basedOn w:val="Absatz-Standardschriftart"/>
    <w:uiPriority w:val="99"/>
    <w:unhideWhenUsed/>
    <w:rsid w:val="001F4D28"/>
    <w:rPr>
      <w:color w:val="0000FF" w:themeColor="hyperlink"/>
      <w:u w:val="single"/>
    </w:rPr>
  </w:style>
  <w:style w:type="paragraph" w:styleId="berarbeitung">
    <w:name w:val="Revision"/>
    <w:hidden/>
    <w:uiPriority w:val="99"/>
    <w:semiHidden/>
    <w:rsid w:val="00216B93"/>
    <w:pPr>
      <w:spacing w:after="0" w:line="240" w:lineRule="auto"/>
    </w:pPr>
    <w:rPr>
      <w:rFonts w:ascii="Segoe UI" w:hAnsi="Segoe UI" w:cs="Segoe UI"/>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7304541">
      <w:bodyDiv w:val="1"/>
      <w:marLeft w:val="0"/>
      <w:marRight w:val="0"/>
      <w:marTop w:val="0"/>
      <w:marBottom w:val="0"/>
      <w:divBdr>
        <w:top w:val="none" w:sz="0" w:space="0" w:color="auto"/>
        <w:left w:val="none" w:sz="0" w:space="0" w:color="auto"/>
        <w:bottom w:val="none" w:sz="0" w:space="0" w:color="auto"/>
        <w:right w:val="none" w:sz="0" w:space="0" w:color="auto"/>
      </w:divBdr>
    </w:div>
    <w:div w:id="473181712">
      <w:bodyDiv w:val="1"/>
      <w:marLeft w:val="0"/>
      <w:marRight w:val="0"/>
      <w:marTop w:val="0"/>
      <w:marBottom w:val="0"/>
      <w:divBdr>
        <w:top w:val="none" w:sz="0" w:space="0" w:color="auto"/>
        <w:left w:val="none" w:sz="0" w:space="0" w:color="auto"/>
        <w:bottom w:val="none" w:sz="0" w:space="0" w:color="auto"/>
        <w:right w:val="none" w:sz="0" w:space="0" w:color="auto"/>
      </w:divBdr>
    </w:div>
    <w:div w:id="591008984">
      <w:bodyDiv w:val="1"/>
      <w:marLeft w:val="0"/>
      <w:marRight w:val="0"/>
      <w:marTop w:val="0"/>
      <w:marBottom w:val="0"/>
      <w:divBdr>
        <w:top w:val="none" w:sz="0" w:space="0" w:color="auto"/>
        <w:left w:val="none" w:sz="0" w:space="0" w:color="auto"/>
        <w:bottom w:val="none" w:sz="0" w:space="0" w:color="auto"/>
        <w:right w:val="none" w:sz="0" w:space="0" w:color="auto"/>
      </w:divBdr>
    </w:div>
    <w:div w:id="19733602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5.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4.xml"/><Relationship Id="rId27" Type="http://schemas.openxmlformats.org/officeDocument/2006/relationships/glossaryDocument" Target="glossary/document.xml"/></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4.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om\AppData\Local\Temp\OneOffixx\generated\3cfa05d7-7b88-4937-a679-434b1633a0f0.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5ECFBF6954546B0B8C85FA402D1D9C4"/>
        <w:category>
          <w:name w:val="Allgemein"/>
          <w:gallery w:val="placeholder"/>
        </w:category>
        <w:types>
          <w:type w:val="bbPlcHdr"/>
        </w:types>
        <w:behaviors>
          <w:behavior w:val="content"/>
        </w:behaviors>
        <w:guid w:val="{AABDD566-AB37-4852-A27B-0B7BEB085A28}"/>
      </w:docPartPr>
      <w:docPartBody>
        <w:p w:rsidR="00792C8D" w:rsidRDefault="00166EEE">
          <w:pPr>
            <w:pStyle w:val="55ECFBF6954546B0B8C85FA402D1D9C4"/>
          </w:pPr>
          <w:r w:rsidRPr="00D1554E">
            <w:rPr>
              <w:rStyle w:val="Platzhaltertext"/>
            </w:rPr>
            <w:t>Klicken oder tippen Sie hier, um Text einzugeben.</w:t>
          </w:r>
        </w:p>
      </w:docPartBody>
    </w:docPart>
    <w:docPart>
      <w:docPartPr>
        <w:name w:val="482D72E4A063460192FFB41761EB1F3C"/>
        <w:category>
          <w:name w:val="Allgemein"/>
          <w:gallery w:val="placeholder"/>
        </w:category>
        <w:types>
          <w:type w:val="bbPlcHdr"/>
        </w:types>
        <w:behaviors>
          <w:behavior w:val="content"/>
        </w:behaviors>
        <w:guid w:val="{B4F7B8B3-F9F2-46BB-A645-ADE189B08983}"/>
      </w:docPartPr>
      <w:docPartBody>
        <w:p w:rsidR="00792C8D" w:rsidRDefault="00166EEE">
          <w:pPr>
            <w:pStyle w:val="482D72E4A063460192FFB41761EB1F3C"/>
          </w:pPr>
          <w:r w:rsidRPr="00D1554E">
            <w:rPr>
              <w:rStyle w:val="Platzhaltertext"/>
            </w:rPr>
            <w:t>Klicken oder tippen Sie hier, um Text einzugeben.</w:t>
          </w:r>
        </w:p>
      </w:docPartBody>
    </w:docPart>
    <w:docPart>
      <w:docPartPr>
        <w:name w:val="F280F11126A446328032F16A60BDEFCA"/>
        <w:category>
          <w:name w:val="Allgemein"/>
          <w:gallery w:val="placeholder"/>
        </w:category>
        <w:types>
          <w:type w:val="bbPlcHdr"/>
        </w:types>
        <w:behaviors>
          <w:behavior w:val="content"/>
        </w:behaviors>
        <w:guid w:val="{1EAB59D4-78CB-4DD3-9770-C8490C86B11F}"/>
      </w:docPartPr>
      <w:docPartBody>
        <w:p w:rsidR="00792C8D" w:rsidRDefault="00166EEE">
          <w:pPr>
            <w:pStyle w:val="F280F11126A446328032F16A60BDEFCA"/>
          </w:pPr>
          <w:r w:rsidRPr="00D1554E">
            <w:rPr>
              <w:rStyle w:val="Platzhaltertext"/>
            </w:rPr>
            <w:t>Klicken oder tippen Sie hier, um Text einzugeben.</w:t>
          </w:r>
        </w:p>
      </w:docPartBody>
    </w:docPart>
    <w:docPart>
      <w:docPartPr>
        <w:name w:val="DA6383E21EAB4BFFA67EFCB867ED40FE"/>
        <w:category>
          <w:name w:val="Allgemein"/>
          <w:gallery w:val="placeholder"/>
        </w:category>
        <w:types>
          <w:type w:val="bbPlcHdr"/>
        </w:types>
        <w:behaviors>
          <w:behavior w:val="content"/>
        </w:behaviors>
        <w:guid w:val="{5B830C10-6A55-4410-BF30-7D6F36B3CB36}"/>
      </w:docPartPr>
      <w:docPartBody>
        <w:p w:rsidR="00792C8D" w:rsidRDefault="00166EEE">
          <w:pPr>
            <w:pStyle w:val="DA6383E21EAB4BFFA67EFCB867ED40FE"/>
          </w:pPr>
          <w:r w:rsidRPr="00D1554E">
            <w:rPr>
              <w:rStyle w:val="Platzhaltertext"/>
            </w:rPr>
            <w:t>Klicken oder tippen Sie hier, um Text einzugeben.</w:t>
          </w:r>
        </w:p>
      </w:docPartBody>
    </w:docPart>
    <w:docPart>
      <w:docPartPr>
        <w:name w:val="1880736777B64C7D8B247CBA5A1B4362"/>
        <w:category>
          <w:name w:val="Allgemein"/>
          <w:gallery w:val="placeholder"/>
        </w:category>
        <w:types>
          <w:type w:val="bbPlcHdr"/>
        </w:types>
        <w:behaviors>
          <w:behavior w:val="content"/>
        </w:behaviors>
        <w:guid w:val="{F693AC10-C68E-491C-9D05-B4740A592BF2}"/>
      </w:docPartPr>
      <w:docPartBody>
        <w:p w:rsidR="00792C8D" w:rsidRDefault="00166EEE">
          <w:pPr>
            <w:pStyle w:val="1880736777B64C7D8B247CBA5A1B4362"/>
          </w:pPr>
          <w:r w:rsidRPr="00D1554E">
            <w:rPr>
              <w:rStyle w:val="Platzhaltertext"/>
            </w:rPr>
            <w:t>Klicken oder tippen Sie hier, um Text einzugeben.</w:t>
          </w:r>
        </w:p>
      </w:docPartBody>
    </w:docPart>
    <w:docPart>
      <w:docPartPr>
        <w:name w:val="ADBE9916F1904A72BEB7F390E940BAA3"/>
        <w:category>
          <w:name w:val="Allgemein"/>
          <w:gallery w:val="placeholder"/>
        </w:category>
        <w:types>
          <w:type w:val="bbPlcHdr"/>
        </w:types>
        <w:behaviors>
          <w:behavior w:val="content"/>
        </w:behaviors>
        <w:guid w:val="{36D7CA87-1F30-4665-A8F1-A0DEBFAE1EA8}"/>
      </w:docPartPr>
      <w:docPartBody>
        <w:p w:rsidR="00792C8D" w:rsidRDefault="00166EEE">
          <w:pPr>
            <w:pStyle w:val="ADBE9916F1904A72BEB7F390E940BAA3"/>
          </w:pPr>
          <w:r w:rsidRPr="00D1554E">
            <w:rPr>
              <w:rStyle w:val="Platzhaltertext"/>
            </w:rPr>
            <w:t>Klicken oder tippen Sie hier, um Text einzugeben.</w:t>
          </w:r>
        </w:p>
      </w:docPartBody>
    </w:docPart>
    <w:docPart>
      <w:docPartPr>
        <w:name w:val="D53E6C0170204BDDA6B718A9F67AE847"/>
        <w:category>
          <w:name w:val="Allgemein"/>
          <w:gallery w:val="placeholder"/>
        </w:category>
        <w:types>
          <w:type w:val="bbPlcHdr"/>
        </w:types>
        <w:behaviors>
          <w:behavior w:val="content"/>
        </w:behaviors>
        <w:guid w:val="{FE49613B-2022-47F6-9206-B2003D5DF4C1}"/>
      </w:docPartPr>
      <w:docPartBody>
        <w:p w:rsidR="00792C8D" w:rsidRDefault="00166EEE" w:rsidP="00166EEE">
          <w:pPr>
            <w:pStyle w:val="D53E6C0170204BDDA6B718A9F67AE847"/>
          </w:pPr>
          <w:r w:rsidRPr="005B5172">
            <w:rPr>
              <w:rStyle w:val="Platzhaltertext"/>
            </w:rPr>
            <w:t>Klicken oder tippen Sie hier, um Text einzugeben.</w:t>
          </w:r>
        </w:p>
      </w:docPartBody>
    </w:docPart>
    <w:docPart>
      <w:docPartPr>
        <w:name w:val="C0C0A1A38FE549F9AC8AF9AB2FD65F5F"/>
        <w:category>
          <w:name w:val="Allgemein"/>
          <w:gallery w:val="placeholder"/>
        </w:category>
        <w:types>
          <w:type w:val="bbPlcHdr"/>
        </w:types>
        <w:behaviors>
          <w:behavior w:val="content"/>
        </w:behaviors>
        <w:guid w:val="{2A7EEE6C-345B-44AB-94CD-AA8E5D2213EC}"/>
      </w:docPartPr>
      <w:docPartBody>
        <w:p w:rsidR="00792C8D" w:rsidRDefault="00166EEE" w:rsidP="00166EEE">
          <w:pPr>
            <w:pStyle w:val="C0C0A1A38FE549F9AC8AF9AB2FD65F5F"/>
          </w:pPr>
          <w:r w:rsidRPr="005B5172">
            <w:rPr>
              <w:rStyle w:val="Platzhaltertext"/>
            </w:rPr>
            <w:t>Klicken oder tippen Sie hier, um Text einzugeben.</w:t>
          </w:r>
        </w:p>
      </w:docPartBody>
    </w:docPart>
    <w:docPart>
      <w:docPartPr>
        <w:name w:val="2D597FEAABD547F692D3D23950D90830"/>
        <w:category>
          <w:name w:val="Allgemein"/>
          <w:gallery w:val="placeholder"/>
        </w:category>
        <w:types>
          <w:type w:val="bbPlcHdr"/>
        </w:types>
        <w:behaviors>
          <w:behavior w:val="content"/>
        </w:behaviors>
        <w:guid w:val="{50789286-99CA-4462-ABC2-35C4687A2F21}"/>
      </w:docPartPr>
      <w:docPartBody>
        <w:p w:rsidR="00792C8D" w:rsidRDefault="00166EEE" w:rsidP="00166EEE">
          <w:pPr>
            <w:pStyle w:val="2D597FEAABD547F692D3D23950D90830"/>
          </w:pPr>
          <w:r w:rsidRPr="005B5172">
            <w:rPr>
              <w:rStyle w:val="Platzhaltertext"/>
            </w:rPr>
            <w:t>Klicken oder tippen Sie hier, um Text einzugeben.</w:t>
          </w:r>
        </w:p>
      </w:docPartBody>
    </w:docPart>
    <w:docPart>
      <w:docPartPr>
        <w:name w:val="9D2160E5A2FC44A38FD83ED10351D67C"/>
        <w:category>
          <w:name w:val="Allgemein"/>
          <w:gallery w:val="placeholder"/>
        </w:category>
        <w:types>
          <w:type w:val="bbPlcHdr"/>
        </w:types>
        <w:behaviors>
          <w:behavior w:val="content"/>
        </w:behaviors>
        <w:guid w:val="{8C479B59-9623-47FF-9B84-45FE9F429743}"/>
      </w:docPartPr>
      <w:docPartBody>
        <w:p w:rsidR="00792C8D" w:rsidRDefault="00166EEE" w:rsidP="00166EEE">
          <w:pPr>
            <w:pStyle w:val="9D2160E5A2FC44A38FD83ED10351D67C"/>
          </w:pPr>
          <w:r w:rsidRPr="005B5172">
            <w:rPr>
              <w:rStyle w:val="Platzhaltertext"/>
            </w:rPr>
            <w:t>Klicken oder tippen Sie hier, um Text einzugeben.</w:t>
          </w:r>
        </w:p>
      </w:docPartBody>
    </w:docPart>
    <w:docPart>
      <w:docPartPr>
        <w:name w:val="33F0376773B24819BFFE7A2C3B26D9F0"/>
        <w:category>
          <w:name w:val="Allgemein"/>
          <w:gallery w:val="placeholder"/>
        </w:category>
        <w:types>
          <w:type w:val="bbPlcHdr"/>
        </w:types>
        <w:behaviors>
          <w:behavior w:val="content"/>
        </w:behaviors>
        <w:guid w:val="{80F6D710-F11F-4ECD-9106-4B515DD1864B}"/>
      </w:docPartPr>
      <w:docPartBody>
        <w:p w:rsidR="002B12AB" w:rsidRDefault="00792C8D" w:rsidP="00792C8D">
          <w:pPr>
            <w:pStyle w:val="33F0376773B24819BFFE7A2C3B26D9F0"/>
          </w:pPr>
          <w:r w:rsidRPr="005B5172">
            <w:rPr>
              <w:rStyle w:val="Platzhaltertext"/>
            </w:rPr>
            <w:t>Klicken oder tippen Sie hier, um Text einzugeben.</w:t>
          </w:r>
        </w:p>
      </w:docPartBody>
    </w:docPart>
    <w:docPart>
      <w:docPartPr>
        <w:name w:val="B1A8B2C4D0714B2B922AD72400BDE436"/>
        <w:category>
          <w:name w:val="Allgemein"/>
          <w:gallery w:val="placeholder"/>
        </w:category>
        <w:types>
          <w:type w:val="bbPlcHdr"/>
        </w:types>
        <w:behaviors>
          <w:behavior w:val="content"/>
        </w:behaviors>
        <w:guid w:val="{466478CF-4766-4857-8804-07947B1D95EB}"/>
      </w:docPartPr>
      <w:docPartBody>
        <w:p w:rsidR="002B12AB" w:rsidRDefault="00792C8D" w:rsidP="00792C8D">
          <w:pPr>
            <w:pStyle w:val="B1A8B2C4D0714B2B922AD72400BDE436"/>
          </w:pPr>
          <w:r w:rsidRPr="005B5172">
            <w:rPr>
              <w:rStyle w:val="Platzhaltertext"/>
            </w:rPr>
            <w:t>Klicken oder tippen Sie hier, um Text einzugeben.</w:t>
          </w:r>
        </w:p>
      </w:docPartBody>
    </w:docPart>
    <w:docPart>
      <w:docPartPr>
        <w:name w:val="81C9B8D7554248EBA42FE030006E0206"/>
        <w:category>
          <w:name w:val="Allgemein"/>
          <w:gallery w:val="placeholder"/>
        </w:category>
        <w:types>
          <w:type w:val="bbPlcHdr"/>
        </w:types>
        <w:behaviors>
          <w:behavior w:val="content"/>
        </w:behaviors>
        <w:guid w:val="{82285F74-6974-4840-8F44-283626854274}"/>
      </w:docPartPr>
      <w:docPartBody>
        <w:p w:rsidR="002B12AB" w:rsidRDefault="00792C8D" w:rsidP="00792C8D">
          <w:pPr>
            <w:pStyle w:val="81C9B8D7554248EBA42FE030006E0206"/>
          </w:pPr>
          <w:r w:rsidRPr="005B5172">
            <w:rPr>
              <w:rStyle w:val="Platzhaltertext"/>
            </w:rPr>
            <w:t>Klicken oder tippen Sie hier, um Text einzugeben.</w:t>
          </w:r>
        </w:p>
      </w:docPartBody>
    </w:docPart>
    <w:docPart>
      <w:docPartPr>
        <w:name w:val="DF255145065C4422BC81A6F9073303E9"/>
        <w:category>
          <w:name w:val="Allgemein"/>
          <w:gallery w:val="placeholder"/>
        </w:category>
        <w:types>
          <w:type w:val="bbPlcHdr"/>
        </w:types>
        <w:behaviors>
          <w:behavior w:val="content"/>
        </w:behaviors>
        <w:guid w:val="{1EFAE574-9C10-4BDB-9850-D2DFC7CEC181}"/>
      </w:docPartPr>
      <w:docPartBody>
        <w:p w:rsidR="002B12AB" w:rsidRDefault="00792C8D" w:rsidP="00792C8D">
          <w:pPr>
            <w:pStyle w:val="DF255145065C4422BC81A6F9073303E9"/>
          </w:pPr>
          <w:r w:rsidRPr="005B5172">
            <w:rPr>
              <w:rStyle w:val="Platzhaltertext"/>
            </w:rPr>
            <w:t>Klicken oder tippen Sie hier, um Text einzugeben.</w:t>
          </w:r>
        </w:p>
      </w:docPartBody>
    </w:docPart>
    <w:docPart>
      <w:docPartPr>
        <w:name w:val="057A4CEE086043AFA5BB027B8A62022C"/>
        <w:category>
          <w:name w:val="Allgemein"/>
          <w:gallery w:val="placeholder"/>
        </w:category>
        <w:types>
          <w:type w:val="bbPlcHdr"/>
        </w:types>
        <w:behaviors>
          <w:behavior w:val="content"/>
        </w:behaviors>
        <w:guid w:val="{0120B976-1FCB-4438-9E64-049F74C6C810}"/>
      </w:docPartPr>
      <w:docPartBody>
        <w:p w:rsidR="002B12AB" w:rsidRDefault="00792C8D" w:rsidP="00792C8D">
          <w:pPr>
            <w:pStyle w:val="057A4CEE086043AFA5BB027B8A62022C"/>
          </w:pPr>
          <w:r w:rsidRPr="005B5172">
            <w:rPr>
              <w:rStyle w:val="Platzhaltertext"/>
            </w:rPr>
            <w:t>Klicken oder tippen Sie hier, um Text einzugeben.</w:t>
          </w:r>
        </w:p>
      </w:docPartBody>
    </w:docPart>
    <w:docPart>
      <w:docPartPr>
        <w:name w:val="59A36ECF0285404E8DD3C22DD60539BE"/>
        <w:category>
          <w:name w:val="Allgemein"/>
          <w:gallery w:val="placeholder"/>
        </w:category>
        <w:types>
          <w:type w:val="bbPlcHdr"/>
        </w:types>
        <w:behaviors>
          <w:behavior w:val="content"/>
        </w:behaviors>
        <w:guid w:val="{C794E8F1-3DEF-4C3B-A171-D6EA387926A3}"/>
      </w:docPartPr>
      <w:docPartBody>
        <w:p w:rsidR="002B12AB" w:rsidRDefault="00792C8D" w:rsidP="00792C8D">
          <w:pPr>
            <w:pStyle w:val="59A36ECF0285404E8DD3C22DD60539BE"/>
          </w:pPr>
          <w:r w:rsidRPr="005B5172">
            <w:rPr>
              <w:rStyle w:val="Platzhaltertext"/>
            </w:rPr>
            <w:t>Klicken oder tippen Sie hier, um Text einzugeben.</w:t>
          </w:r>
        </w:p>
      </w:docPartBody>
    </w:docPart>
    <w:docPart>
      <w:docPartPr>
        <w:name w:val="DEB908721A3A424C84C1E1F979A48CA1"/>
        <w:category>
          <w:name w:val="Allgemein"/>
          <w:gallery w:val="placeholder"/>
        </w:category>
        <w:types>
          <w:type w:val="bbPlcHdr"/>
        </w:types>
        <w:behaviors>
          <w:behavior w:val="content"/>
        </w:behaviors>
        <w:guid w:val="{4FCC1BF7-50A8-489E-9C01-DB3ABB64225B}"/>
      </w:docPartPr>
      <w:docPartBody>
        <w:p w:rsidR="00AE5B37" w:rsidRDefault="00C27168" w:rsidP="00C27168">
          <w:pPr>
            <w:pStyle w:val="DEB908721A3A424C84C1E1F979A48CA1"/>
          </w:pPr>
          <w:r w:rsidRPr="005B5172">
            <w:rPr>
              <w:rStyle w:val="Platzhaltertext"/>
            </w:rPr>
            <w:t>Klicken oder tippen Sie hier, um Text einzugeben.</w:t>
          </w:r>
        </w:p>
      </w:docPartBody>
    </w:docPart>
    <w:docPart>
      <w:docPartPr>
        <w:name w:val="1453E71DBBB448A2923268D22EF6966E"/>
        <w:category>
          <w:name w:val="Allgemein"/>
          <w:gallery w:val="placeholder"/>
        </w:category>
        <w:types>
          <w:type w:val="bbPlcHdr"/>
        </w:types>
        <w:behaviors>
          <w:behavior w:val="content"/>
        </w:behaviors>
        <w:guid w:val="{3BE870CB-7859-4FCD-A081-FDA5C6C1ECF9}"/>
      </w:docPartPr>
      <w:docPartBody>
        <w:p w:rsidR="00AE5B37" w:rsidRDefault="00C27168" w:rsidP="00C27168">
          <w:pPr>
            <w:pStyle w:val="1453E71DBBB448A2923268D22EF6966E"/>
          </w:pPr>
          <w:r w:rsidRPr="005B5172">
            <w:rPr>
              <w:rStyle w:val="Platzhaltertext"/>
            </w:rPr>
            <w:t>Klicken oder tippen Sie hier, um Text einzugeben.</w:t>
          </w:r>
        </w:p>
      </w:docPartBody>
    </w:docPart>
    <w:docPart>
      <w:docPartPr>
        <w:name w:val="A54DFE81D3C645759A93C711408E10CF"/>
        <w:category>
          <w:name w:val="Allgemein"/>
          <w:gallery w:val="placeholder"/>
        </w:category>
        <w:types>
          <w:type w:val="bbPlcHdr"/>
        </w:types>
        <w:behaviors>
          <w:behavior w:val="content"/>
        </w:behaviors>
        <w:guid w:val="{1C3ABF16-2F1A-4DE2-BFAC-8CFCBE0D91DA}"/>
      </w:docPartPr>
      <w:docPartBody>
        <w:p w:rsidR="00AE5B37" w:rsidRDefault="00C27168" w:rsidP="00C27168">
          <w:pPr>
            <w:pStyle w:val="A54DFE81D3C645759A93C711408E10CF"/>
          </w:pPr>
          <w:r w:rsidRPr="005B5172">
            <w:rPr>
              <w:rStyle w:val="Platzhaltertext"/>
            </w:rPr>
            <w:t>Klicken oder tippen Sie hier, um Text einzugeben.</w:t>
          </w:r>
        </w:p>
      </w:docPartBody>
    </w:docPart>
    <w:docPart>
      <w:docPartPr>
        <w:name w:val="EC647EC6821B447D997E071F8841D2AF"/>
        <w:category>
          <w:name w:val="Allgemein"/>
          <w:gallery w:val="placeholder"/>
        </w:category>
        <w:types>
          <w:type w:val="bbPlcHdr"/>
        </w:types>
        <w:behaviors>
          <w:behavior w:val="content"/>
        </w:behaviors>
        <w:guid w:val="{0ED87085-48BA-494E-B29F-67FAC459F777}"/>
      </w:docPartPr>
      <w:docPartBody>
        <w:p w:rsidR="00AE5B37" w:rsidRDefault="00C27168" w:rsidP="00C27168">
          <w:pPr>
            <w:pStyle w:val="EC647EC6821B447D997E071F8841D2AF"/>
          </w:pPr>
          <w:r w:rsidRPr="005B5172">
            <w:rPr>
              <w:rStyle w:val="Platzhaltertext"/>
            </w:rPr>
            <w:t>Klicken oder tippen Sie hier, um Text einzugeben.</w:t>
          </w:r>
        </w:p>
      </w:docPartBody>
    </w:docPart>
    <w:docPart>
      <w:docPartPr>
        <w:name w:val="C61D3E9194E7470EAD7720167266D8D5"/>
        <w:category>
          <w:name w:val="Allgemein"/>
          <w:gallery w:val="placeholder"/>
        </w:category>
        <w:types>
          <w:type w:val="bbPlcHdr"/>
        </w:types>
        <w:behaviors>
          <w:behavior w:val="content"/>
        </w:behaviors>
        <w:guid w:val="{E40283F0-9C57-48C9-BC03-1CD4518320B7}"/>
      </w:docPartPr>
      <w:docPartBody>
        <w:p w:rsidR="00AE5B37" w:rsidRDefault="00C27168" w:rsidP="00C27168">
          <w:pPr>
            <w:pStyle w:val="C61D3E9194E7470EAD7720167266D8D5"/>
          </w:pPr>
          <w:r w:rsidRPr="005B5172">
            <w:rPr>
              <w:rStyle w:val="Platzhaltertext"/>
            </w:rPr>
            <w:t>Klicken oder tippen Sie hier, um Text einzugeben.</w:t>
          </w:r>
        </w:p>
      </w:docPartBody>
    </w:docPart>
    <w:docPart>
      <w:docPartPr>
        <w:name w:val="24D76EE4C89140359FEA97A0D5256CC7"/>
        <w:category>
          <w:name w:val="Allgemein"/>
          <w:gallery w:val="placeholder"/>
        </w:category>
        <w:types>
          <w:type w:val="bbPlcHdr"/>
        </w:types>
        <w:behaviors>
          <w:behavior w:val="content"/>
        </w:behaviors>
        <w:guid w:val="{3EEF4A3F-188C-4C17-9638-5A9B64F014DB}"/>
      </w:docPartPr>
      <w:docPartBody>
        <w:p w:rsidR="00AE5B37" w:rsidRDefault="00C27168" w:rsidP="00C27168">
          <w:pPr>
            <w:pStyle w:val="24D76EE4C89140359FEA97A0D5256CC7"/>
          </w:pPr>
          <w:r w:rsidRPr="005B5172">
            <w:rPr>
              <w:rStyle w:val="Platzhaltertext"/>
            </w:rPr>
            <w:t>Klicken oder tippen Sie hier, um Text einzugeben.</w:t>
          </w:r>
        </w:p>
      </w:docPartBody>
    </w:docPart>
    <w:docPart>
      <w:docPartPr>
        <w:name w:val="BACBCAC1AB4C4B1A99EB6EE419C610C8"/>
        <w:category>
          <w:name w:val="Allgemein"/>
          <w:gallery w:val="placeholder"/>
        </w:category>
        <w:types>
          <w:type w:val="bbPlcHdr"/>
        </w:types>
        <w:behaviors>
          <w:behavior w:val="content"/>
        </w:behaviors>
        <w:guid w:val="{36430A84-341B-49F4-91E7-884E2301DA33}"/>
      </w:docPartPr>
      <w:docPartBody>
        <w:p w:rsidR="00AE5B37" w:rsidRDefault="00C27168" w:rsidP="00C27168">
          <w:pPr>
            <w:pStyle w:val="BACBCAC1AB4C4B1A99EB6EE419C610C8"/>
          </w:pPr>
          <w:r w:rsidRPr="005B5172">
            <w:rPr>
              <w:rStyle w:val="Platzhaltertext"/>
            </w:rPr>
            <w:t>Klicken oder tippen Sie hier, um Text einzugeben.</w:t>
          </w:r>
        </w:p>
      </w:docPartBody>
    </w:docPart>
    <w:docPart>
      <w:docPartPr>
        <w:name w:val="A1C19441460D41319D36E8C0381FF677"/>
        <w:category>
          <w:name w:val="Allgemein"/>
          <w:gallery w:val="placeholder"/>
        </w:category>
        <w:types>
          <w:type w:val="bbPlcHdr"/>
        </w:types>
        <w:behaviors>
          <w:behavior w:val="content"/>
        </w:behaviors>
        <w:guid w:val="{84CDB55D-D41F-4A6A-AB00-1494D6CF2B8A}"/>
      </w:docPartPr>
      <w:docPartBody>
        <w:p w:rsidR="00AE5B37" w:rsidRDefault="00C27168" w:rsidP="00C27168">
          <w:pPr>
            <w:pStyle w:val="A1C19441460D41319D36E8C0381FF677"/>
          </w:pPr>
          <w:r w:rsidRPr="005B5172">
            <w:rPr>
              <w:rStyle w:val="Platzhaltertext"/>
            </w:rPr>
            <w:t>Klicken oder tippen Sie hier, um Text einzugeben.</w:t>
          </w:r>
        </w:p>
      </w:docPartBody>
    </w:docPart>
    <w:docPart>
      <w:docPartPr>
        <w:name w:val="DF6BEBC5E9764293B9ECD145D0EEBC6D"/>
        <w:category>
          <w:name w:val="Allgemein"/>
          <w:gallery w:val="placeholder"/>
        </w:category>
        <w:types>
          <w:type w:val="bbPlcHdr"/>
        </w:types>
        <w:behaviors>
          <w:behavior w:val="content"/>
        </w:behaviors>
        <w:guid w:val="{D0F617A9-A158-4B24-B4A9-48CF8AFBE428}"/>
      </w:docPartPr>
      <w:docPartBody>
        <w:p w:rsidR="000E1283" w:rsidRDefault="00AE5B37" w:rsidP="00AE5B37">
          <w:pPr>
            <w:pStyle w:val="DF6BEBC5E9764293B9ECD145D0EEBC6D"/>
          </w:pPr>
          <w:r w:rsidRPr="005B5172">
            <w:rPr>
              <w:rStyle w:val="Platzhaltertext"/>
            </w:rPr>
            <w:t>Klicken oder tippen Sie hier, um Text einzugeben.</w:t>
          </w:r>
        </w:p>
      </w:docPartBody>
    </w:docPart>
    <w:docPart>
      <w:docPartPr>
        <w:name w:val="558D5ECAFC404938A8E2FAE185543A64"/>
        <w:category>
          <w:name w:val="Allgemein"/>
          <w:gallery w:val="placeholder"/>
        </w:category>
        <w:types>
          <w:type w:val="bbPlcHdr"/>
        </w:types>
        <w:behaviors>
          <w:behavior w:val="content"/>
        </w:behaviors>
        <w:guid w:val="{4D578736-2EC6-435C-8C00-E126144080FD}"/>
      </w:docPartPr>
      <w:docPartBody>
        <w:p w:rsidR="000E1283" w:rsidRDefault="00AE5B37" w:rsidP="00AE5B37">
          <w:pPr>
            <w:pStyle w:val="558D5ECAFC404938A8E2FAE185543A64"/>
          </w:pPr>
          <w:r w:rsidRPr="005B5172">
            <w:rPr>
              <w:rStyle w:val="Platzhaltertext"/>
            </w:rPr>
            <w:t>Klicken oder tippen Sie hier, um Text einzugeben.</w:t>
          </w:r>
        </w:p>
      </w:docPartBody>
    </w:docPart>
    <w:docPart>
      <w:docPartPr>
        <w:name w:val="B6A9EAB3AB7C4F9C8ACCC1B2B98F2762"/>
        <w:category>
          <w:name w:val="Allgemein"/>
          <w:gallery w:val="placeholder"/>
        </w:category>
        <w:types>
          <w:type w:val="bbPlcHdr"/>
        </w:types>
        <w:behaviors>
          <w:behavior w:val="content"/>
        </w:behaviors>
        <w:guid w:val="{9DED2C8C-9C43-4152-AA4A-6CA48E33046E}"/>
      </w:docPartPr>
      <w:docPartBody>
        <w:p w:rsidR="000E1283" w:rsidRDefault="00AE5B37" w:rsidP="00AE5B37">
          <w:pPr>
            <w:pStyle w:val="B6A9EAB3AB7C4F9C8ACCC1B2B98F2762"/>
          </w:pPr>
          <w:r w:rsidRPr="005B5172">
            <w:rPr>
              <w:rStyle w:val="Platzhaltertext"/>
            </w:rPr>
            <w:t>Klicken oder tippen Sie hier, um Text einzugeben.</w:t>
          </w:r>
        </w:p>
      </w:docPartBody>
    </w:docPart>
    <w:docPart>
      <w:docPartPr>
        <w:name w:val="BCE7B1393FE144B0B239F9CD51CD7F7C"/>
        <w:category>
          <w:name w:val="Allgemein"/>
          <w:gallery w:val="placeholder"/>
        </w:category>
        <w:types>
          <w:type w:val="bbPlcHdr"/>
        </w:types>
        <w:behaviors>
          <w:behavior w:val="content"/>
        </w:behaviors>
        <w:guid w:val="{5C93F8AC-AC31-47B9-9E6F-8D7D754242C9}"/>
      </w:docPartPr>
      <w:docPartBody>
        <w:p w:rsidR="000E1283" w:rsidRDefault="00AE5B37" w:rsidP="00AE5B37">
          <w:pPr>
            <w:pStyle w:val="BCE7B1393FE144B0B239F9CD51CD7F7C"/>
          </w:pPr>
          <w:r w:rsidRPr="005B5172">
            <w:rPr>
              <w:rStyle w:val="Platzhaltertext"/>
            </w:rPr>
            <w:t>Klicken oder tippen Sie hier, um Text einzugeben.</w:t>
          </w:r>
        </w:p>
      </w:docPartBody>
    </w:docPart>
    <w:docPart>
      <w:docPartPr>
        <w:name w:val="AA2C93DF9A3B4716B90634E57E35A107"/>
        <w:category>
          <w:name w:val="Allgemein"/>
          <w:gallery w:val="placeholder"/>
        </w:category>
        <w:types>
          <w:type w:val="bbPlcHdr"/>
        </w:types>
        <w:behaviors>
          <w:behavior w:val="content"/>
        </w:behaviors>
        <w:guid w:val="{E55EF1F6-3895-4013-9F04-F40148366068}"/>
      </w:docPartPr>
      <w:docPartBody>
        <w:p w:rsidR="002A43AE" w:rsidRDefault="000E1283" w:rsidP="000E1283">
          <w:pPr>
            <w:pStyle w:val="AA2C93DF9A3B4716B90634E57E35A107"/>
          </w:pPr>
          <w:r w:rsidRPr="005B5172">
            <w:rPr>
              <w:rStyle w:val="Platzhaltertext"/>
            </w:rPr>
            <w:t>Klicken oder tippen Sie hier, um Text einzugeben.</w:t>
          </w:r>
        </w:p>
      </w:docPartBody>
    </w:docPart>
    <w:docPart>
      <w:docPartPr>
        <w:name w:val="C5A468E78412403F9CB7E386493FDF8D"/>
        <w:category>
          <w:name w:val="Allgemein"/>
          <w:gallery w:val="placeholder"/>
        </w:category>
        <w:types>
          <w:type w:val="bbPlcHdr"/>
        </w:types>
        <w:behaviors>
          <w:behavior w:val="content"/>
        </w:behaviors>
        <w:guid w:val="{F4E9C8A1-D4D8-4653-816B-29CDA3BB8435}"/>
      </w:docPartPr>
      <w:docPartBody>
        <w:p w:rsidR="002A43AE" w:rsidRDefault="000E1283" w:rsidP="000E1283">
          <w:pPr>
            <w:pStyle w:val="C5A468E78412403F9CB7E386493FDF8D"/>
          </w:pPr>
          <w:r w:rsidRPr="005B5172">
            <w:rPr>
              <w:rStyle w:val="Platzhaltertext"/>
            </w:rPr>
            <w:t>Klicken oder tippen Sie hier, um Text einzugeben.</w:t>
          </w:r>
        </w:p>
      </w:docPartBody>
    </w:docPart>
    <w:docPart>
      <w:docPartPr>
        <w:name w:val="16F9948A42B84322B68B71D75F9D0821"/>
        <w:category>
          <w:name w:val="Allgemein"/>
          <w:gallery w:val="placeholder"/>
        </w:category>
        <w:types>
          <w:type w:val="bbPlcHdr"/>
        </w:types>
        <w:behaviors>
          <w:behavior w:val="content"/>
        </w:behaviors>
        <w:guid w:val="{3D62A1F7-1E19-4E29-B74F-E162C2DC7903}"/>
      </w:docPartPr>
      <w:docPartBody>
        <w:p w:rsidR="002A43AE" w:rsidRDefault="000E1283" w:rsidP="000E1283">
          <w:pPr>
            <w:pStyle w:val="16F9948A42B84322B68B71D75F9D0821"/>
          </w:pPr>
          <w:r w:rsidRPr="005B5172">
            <w:rPr>
              <w:rStyle w:val="Platzhaltertext"/>
            </w:rPr>
            <w:t>Klicken oder tippen Sie hier, um Text einzugeben.</w:t>
          </w:r>
        </w:p>
      </w:docPartBody>
    </w:docPart>
    <w:docPart>
      <w:docPartPr>
        <w:name w:val="F5FE09FE6F954704A3CB1C0426EBDB73"/>
        <w:category>
          <w:name w:val="Allgemein"/>
          <w:gallery w:val="placeholder"/>
        </w:category>
        <w:types>
          <w:type w:val="bbPlcHdr"/>
        </w:types>
        <w:behaviors>
          <w:behavior w:val="content"/>
        </w:behaviors>
        <w:guid w:val="{B31AB529-C94C-4CCF-B7AF-3FD22D111BCC}"/>
      </w:docPartPr>
      <w:docPartBody>
        <w:p w:rsidR="002A43AE" w:rsidRDefault="000E1283" w:rsidP="000E1283">
          <w:pPr>
            <w:pStyle w:val="F5FE09FE6F954704A3CB1C0426EBDB73"/>
          </w:pPr>
          <w:r w:rsidRPr="005B5172">
            <w:rPr>
              <w:rStyle w:val="Platzhaltertext"/>
            </w:rPr>
            <w:t>Klicken oder tippen Sie hier, um Text einzugeben.</w:t>
          </w:r>
        </w:p>
      </w:docPartBody>
    </w:docPart>
    <w:docPart>
      <w:docPartPr>
        <w:name w:val="7FF39DD913E64536AD2BEF938B22690D"/>
        <w:category>
          <w:name w:val="Allgemein"/>
          <w:gallery w:val="placeholder"/>
        </w:category>
        <w:types>
          <w:type w:val="bbPlcHdr"/>
        </w:types>
        <w:behaviors>
          <w:behavior w:val="content"/>
        </w:behaviors>
        <w:guid w:val="{E4AA8B6A-842F-45C7-A2C3-8A2B8EC9D8B9}"/>
      </w:docPartPr>
      <w:docPartBody>
        <w:p w:rsidR="00D77E31" w:rsidRDefault="004C22E5" w:rsidP="004C22E5">
          <w:pPr>
            <w:pStyle w:val="7FF39DD913E64536AD2BEF938B22690D"/>
          </w:pPr>
          <w:r w:rsidRPr="005B5172">
            <w:rPr>
              <w:rStyle w:val="Platzhaltertext"/>
            </w:rPr>
            <w:t>Klicken oder tippen Sie hier, um Text einzugeben.</w:t>
          </w:r>
        </w:p>
      </w:docPartBody>
    </w:docPart>
    <w:docPart>
      <w:docPartPr>
        <w:name w:val="3EE5CDE5AF2A4936BF34D1923F1775ED"/>
        <w:category>
          <w:name w:val="Allgemein"/>
          <w:gallery w:val="placeholder"/>
        </w:category>
        <w:types>
          <w:type w:val="bbPlcHdr"/>
        </w:types>
        <w:behaviors>
          <w:behavior w:val="content"/>
        </w:behaviors>
        <w:guid w:val="{12E9D5C1-4F83-4B2A-8AB6-92C5F3BC8976}"/>
      </w:docPartPr>
      <w:docPartBody>
        <w:p w:rsidR="00D77E31" w:rsidRDefault="004C22E5" w:rsidP="004C22E5">
          <w:pPr>
            <w:pStyle w:val="3EE5CDE5AF2A4936BF34D1923F1775ED"/>
          </w:pPr>
          <w:r w:rsidRPr="005B5172">
            <w:rPr>
              <w:rStyle w:val="Platzhaltertext"/>
            </w:rPr>
            <w:t>Klicken oder tippen Sie hier, um Text einzugeben.</w:t>
          </w:r>
        </w:p>
      </w:docPartBody>
    </w:docPart>
    <w:docPart>
      <w:docPartPr>
        <w:name w:val="BBE3A72B19054E848ED7AA8615138A33"/>
        <w:category>
          <w:name w:val="Allgemein"/>
          <w:gallery w:val="placeholder"/>
        </w:category>
        <w:types>
          <w:type w:val="bbPlcHdr"/>
        </w:types>
        <w:behaviors>
          <w:behavior w:val="content"/>
        </w:behaviors>
        <w:guid w:val="{7167F0F9-7C09-47ED-8829-885F878A81A8}"/>
      </w:docPartPr>
      <w:docPartBody>
        <w:p w:rsidR="00D77E31" w:rsidRDefault="004C22E5" w:rsidP="004C22E5">
          <w:pPr>
            <w:pStyle w:val="BBE3A72B19054E848ED7AA8615138A33"/>
          </w:pPr>
          <w:r w:rsidRPr="005B5172">
            <w:rPr>
              <w:rStyle w:val="Platzhaltertext"/>
            </w:rPr>
            <w:t>Klicken oder tippen Sie hier, um Text einzugeben.</w:t>
          </w:r>
        </w:p>
      </w:docPartBody>
    </w:docPart>
    <w:docPart>
      <w:docPartPr>
        <w:name w:val="CF120D1B15F64444ADC8F726CB4CBDAF"/>
        <w:category>
          <w:name w:val="Allgemein"/>
          <w:gallery w:val="placeholder"/>
        </w:category>
        <w:types>
          <w:type w:val="bbPlcHdr"/>
        </w:types>
        <w:behaviors>
          <w:behavior w:val="content"/>
        </w:behaviors>
        <w:guid w:val="{B66F19FF-C206-4FC6-A1D7-EE19A577644C}"/>
      </w:docPartPr>
      <w:docPartBody>
        <w:p w:rsidR="00D77E31" w:rsidRDefault="004C22E5" w:rsidP="004C22E5">
          <w:pPr>
            <w:pStyle w:val="CF120D1B15F64444ADC8F726CB4CBDAF"/>
          </w:pPr>
          <w:r w:rsidRPr="005B5172">
            <w:rPr>
              <w:rStyle w:val="Platzhaltertext"/>
            </w:rPr>
            <w:t>Klicken oder tippen Sie hier, um Text einzugeben.</w:t>
          </w:r>
        </w:p>
      </w:docPartBody>
    </w:docPart>
    <w:docPart>
      <w:docPartPr>
        <w:name w:val="5366539EA8E54E688CD7D55D6F24D6BE"/>
        <w:category>
          <w:name w:val="Allgemein"/>
          <w:gallery w:val="placeholder"/>
        </w:category>
        <w:types>
          <w:type w:val="bbPlcHdr"/>
        </w:types>
        <w:behaviors>
          <w:behavior w:val="content"/>
        </w:behaviors>
        <w:guid w:val="{07136196-E220-41E3-AC44-8C388B18D9FB}"/>
      </w:docPartPr>
      <w:docPartBody>
        <w:p w:rsidR="00AC372E" w:rsidRDefault="00D77E31" w:rsidP="00D77E31">
          <w:pPr>
            <w:pStyle w:val="5366539EA8E54E688CD7D55D6F24D6BE"/>
          </w:pPr>
          <w:r w:rsidRPr="005B5172">
            <w:rPr>
              <w:rStyle w:val="Platzhaltertext"/>
            </w:rPr>
            <w:t>Klicken oder tippen Sie hier, um Text einzugeben.</w:t>
          </w:r>
        </w:p>
      </w:docPartBody>
    </w:docPart>
    <w:docPart>
      <w:docPartPr>
        <w:name w:val="9F2A422A580B46D399497BE16490C274"/>
        <w:category>
          <w:name w:val="Allgemein"/>
          <w:gallery w:val="placeholder"/>
        </w:category>
        <w:types>
          <w:type w:val="bbPlcHdr"/>
        </w:types>
        <w:behaviors>
          <w:behavior w:val="content"/>
        </w:behaviors>
        <w:guid w:val="{8C644F35-418B-4BFF-AEC3-310BD3BECA86}"/>
      </w:docPartPr>
      <w:docPartBody>
        <w:p w:rsidR="00AC372E" w:rsidRDefault="00D77E31" w:rsidP="00D77E31">
          <w:pPr>
            <w:pStyle w:val="9F2A422A580B46D399497BE16490C274"/>
          </w:pPr>
          <w:r w:rsidRPr="005B5172">
            <w:rPr>
              <w:rStyle w:val="Platzhaltertext"/>
            </w:rPr>
            <w:t>Klicken oder tippen Sie hier, um Text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Univers LT 45 Light">
    <w:altName w:val="Cambria"/>
    <w:panose1 w:val="00000000000000000000"/>
    <w:charset w:val="00"/>
    <w:family w:val="roman"/>
    <w:notTrueType/>
    <w:pitch w:val="variable"/>
    <w:sig w:usb0="00000003" w:usb1="00000000" w:usb2="00000000" w:usb3="00000000" w:csb0="00000001" w:csb1="00000000"/>
  </w:font>
  <w:font w:name="Wingdings 2">
    <w:panose1 w:val="050201020105070707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FrutigerNext LT Regular">
    <w:panose1 w:val="020B0503040504020204"/>
    <w:charset w:val="00"/>
    <w:family w:val="swiss"/>
    <w:pitch w:val="variable"/>
    <w:sig w:usb0="80000027" w:usb1="00000040" w:usb2="00000000" w:usb3="00000000" w:csb0="00000001" w:csb1="00000000"/>
  </w:font>
  <w:font w:name="Segoe UI">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6EEE"/>
    <w:rsid w:val="000E1283"/>
    <w:rsid w:val="00166EEE"/>
    <w:rsid w:val="002A43AE"/>
    <w:rsid w:val="002B12AB"/>
    <w:rsid w:val="004C22E5"/>
    <w:rsid w:val="00792C8D"/>
    <w:rsid w:val="00AC372E"/>
    <w:rsid w:val="00AE5B37"/>
    <w:rsid w:val="00C27168"/>
    <w:rsid w:val="00D77E31"/>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trPr>
      <w:hidden/>
    </w:tr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D77E31"/>
    <w:rPr>
      <w:vanish/>
      <w:color w:val="C0C0C0"/>
    </w:rPr>
  </w:style>
  <w:style w:type="paragraph" w:customStyle="1" w:styleId="55ECFBF6954546B0B8C85FA402D1D9C4">
    <w:name w:val="55ECFBF6954546B0B8C85FA402D1D9C4"/>
  </w:style>
  <w:style w:type="paragraph" w:customStyle="1" w:styleId="75A3F0F2DF2C4B10AD21E486796CA8EE">
    <w:name w:val="75A3F0F2DF2C4B10AD21E486796CA8EE"/>
  </w:style>
  <w:style w:type="paragraph" w:customStyle="1" w:styleId="C84963013C284FA4B2D08DF9F5F58807">
    <w:name w:val="C84963013C284FA4B2D08DF9F5F58807"/>
  </w:style>
  <w:style w:type="paragraph" w:customStyle="1" w:styleId="482D72E4A063460192FFB41761EB1F3C">
    <w:name w:val="482D72E4A063460192FFB41761EB1F3C"/>
  </w:style>
  <w:style w:type="paragraph" w:customStyle="1" w:styleId="F280F11126A446328032F16A60BDEFCA">
    <w:name w:val="F280F11126A446328032F16A60BDEFCA"/>
  </w:style>
  <w:style w:type="paragraph" w:customStyle="1" w:styleId="DA6383E21EAB4BFFA67EFCB867ED40FE">
    <w:name w:val="DA6383E21EAB4BFFA67EFCB867ED40FE"/>
  </w:style>
  <w:style w:type="paragraph" w:customStyle="1" w:styleId="1880736777B64C7D8B247CBA5A1B4362">
    <w:name w:val="1880736777B64C7D8B247CBA5A1B4362"/>
  </w:style>
  <w:style w:type="paragraph" w:customStyle="1" w:styleId="ADBE9916F1904A72BEB7F390E940BAA3">
    <w:name w:val="ADBE9916F1904A72BEB7F390E940BAA3"/>
  </w:style>
  <w:style w:type="paragraph" w:customStyle="1" w:styleId="33F0376773B24819BFFE7A2C3B26D9F0">
    <w:name w:val="33F0376773B24819BFFE7A2C3B26D9F0"/>
    <w:rsid w:val="00792C8D"/>
  </w:style>
  <w:style w:type="paragraph" w:customStyle="1" w:styleId="B1A8B2C4D0714B2B922AD72400BDE436">
    <w:name w:val="B1A8B2C4D0714B2B922AD72400BDE436"/>
    <w:rsid w:val="00792C8D"/>
  </w:style>
  <w:style w:type="paragraph" w:customStyle="1" w:styleId="D53E6C0170204BDDA6B718A9F67AE847">
    <w:name w:val="D53E6C0170204BDDA6B718A9F67AE847"/>
    <w:rsid w:val="00166EEE"/>
  </w:style>
  <w:style w:type="paragraph" w:customStyle="1" w:styleId="C0C0A1A38FE549F9AC8AF9AB2FD65F5F">
    <w:name w:val="C0C0A1A38FE549F9AC8AF9AB2FD65F5F"/>
    <w:rsid w:val="00166EEE"/>
  </w:style>
  <w:style w:type="paragraph" w:customStyle="1" w:styleId="2D597FEAABD547F692D3D23950D90830">
    <w:name w:val="2D597FEAABD547F692D3D23950D90830"/>
    <w:rsid w:val="00166EEE"/>
  </w:style>
  <w:style w:type="paragraph" w:customStyle="1" w:styleId="9D2160E5A2FC44A38FD83ED10351D67C">
    <w:name w:val="9D2160E5A2FC44A38FD83ED10351D67C"/>
    <w:rsid w:val="00166EEE"/>
  </w:style>
  <w:style w:type="paragraph" w:customStyle="1" w:styleId="81C9B8D7554248EBA42FE030006E0206">
    <w:name w:val="81C9B8D7554248EBA42FE030006E0206"/>
    <w:rsid w:val="00792C8D"/>
  </w:style>
  <w:style w:type="paragraph" w:customStyle="1" w:styleId="DF255145065C4422BC81A6F9073303E9">
    <w:name w:val="DF255145065C4422BC81A6F9073303E9"/>
    <w:rsid w:val="00792C8D"/>
  </w:style>
  <w:style w:type="paragraph" w:customStyle="1" w:styleId="057A4CEE086043AFA5BB027B8A62022C">
    <w:name w:val="057A4CEE086043AFA5BB027B8A62022C"/>
    <w:rsid w:val="00792C8D"/>
  </w:style>
  <w:style w:type="paragraph" w:customStyle="1" w:styleId="59A36ECF0285404E8DD3C22DD60539BE">
    <w:name w:val="59A36ECF0285404E8DD3C22DD60539BE"/>
    <w:rsid w:val="00792C8D"/>
  </w:style>
  <w:style w:type="paragraph" w:customStyle="1" w:styleId="DEB908721A3A424C84C1E1F979A48CA1">
    <w:name w:val="DEB908721A3A424C84C1E1F979A48CA1"/>
    <w:rsid w:val="00C27168"/>
  </w:style>
  <w:style w:type="paragraph" w:customStyle="1" w:styleId="1453E71DBBB448A2923268D22EF6966E">
    <w:name w:val="1453E71DBBB448A2923268D22EF6966E"/>
    <w:rsid w:val="00C27168"/>
  </w:style>
  <w:style w:type="paragraph" w:customStyle="1" w:styleId="A54DFE81D3C645759A93C711408E10CF">
    <w:name w:val="A54DFE81D3C645759A93C711408E10CF"/>
    <w:rsid w:val="00C27168"/>
  </w:style>
  <w:style w:type="paragraph" w:customStyle="1" w:styleId="EC647EC6821B447D997E071F8841D2AF">
    <w:name w:val="EC647EC6821B447D997E071F8841D2AF"/>
    <w:rsid w:val="00C27168"/>
  </w:style>
  <w:style w:type="paragraph" w:customStyle="1" w:styleId="C61D3E9194E7470EAD7720167266D8D5">
    <w:name w:val="C61D3E9194E7470EAD7720167266D8D5"/>
    <w:rsid w:val="00C27168"/>
  </w:style>
  <w:style w:type="paragraph" w:customStyle="1" w:styleId="24D76EE4C89140359FEA97A0D5256CC7">
    <w:name w:val="24D76EE4C89140359FEA97A0D5256CC7"/>
    <w:rsid w:val="00C27168"/>
  </w:style>
  <w:style w:type="paragraph" w:customStyle="1" w:styleId="BACBCAC1AB4C4B1A99EB6EE419C610C8">
    <w:name w:val="BACBCAC1AB4C4B1A99EB6EE419C610C8"/>
    <w:rsid w:val="00C27168"/>
  </w:style>
  <w:style w:type="paragraph" w:customStyle="1" w:styleId="A1C19441460D41319D36E8C0381FF677">
    <w:name w:val="A1C19441460D41319D36E8C0381FF677"/>
    <w:rsid w:val="00C27168"/>
  </w:style>
  <w:style w:type="paragraph" w:customStyle="1" w:styleId="DF6BEBC5E9764293B9ECD145D0EEBC6D">
    <w:name w:val="DF6BEBC5E9764293B9ECD145D0EEBC6D"/>
    <w:rsid w:val="00AE5B37"/>
  </w:style>
  <w:style w:type="paragraph" w:customStyle="1" w:styleId="558D5ECAFC404938A8E2FAE185543A64">
    <w:name w:val="558D5ECAFC404938A8E2FAE185543A64"/>
    <w:rsid w:val="00AE5B37"/>
  </w:style>
  <w:style w:type="paragraph" w:customStyle="1" w:styleId="B6A9EAB3AB7C4F9C8ACCC1B2B98F2762">
    <w:name w:val="B6A9EAB3AB7C4F9C8ACCC1B2B98F2762"/>
    <w:rsid w:val="00AE5B37"/>
  </w:style>
  <w:style w:type="paragraph" w:customStyle="1" w:styleId="BCE7B1393FE144B0B239F9CD51CD7F7C">
    <w:name w:val="BCE7B1393FE144B0B239F9CD51CD7F7C"/>
    <w:rsid w:val="00AE5B37"/>
  </w:style>
  <w:style w:type="paragraph" w:customStyle="1" w:styleId="AA2C93DF9A3B4716B90634E57E35A107">
    <w:name w:val="AA2C93DF9A3B4716B90634E57E35A107"/>
    <w:rsid w:val="000E1283"/>
  </w:style>
  <w:style w:type="paragraph" w:customStyle="1" w:styleId="C5A468E78412403F9CB7E386493FDF8D">
    <w:name w:val="C5A468E78412403F9CB7E386493FDF8D"/>
    <w:rsid w:val="000E1283"/>
  </w:style>
  <w:style w:type="paragraph" w:customStyle="1" w:styleId="16F9948A42B84322B68B71D75F9D0821">
    <w:name w:val="16F9948A42B84322B68B71D75F9D0821"/>
    <w:rsid w:val="000E1283"/>
  </w:style>
  <w:style w:type="paragraph" w:customStyle="1" w:styleId="F5FE09FE6F954704A3CB1C0426EBDB73">
    <w:name w:val="F5FE09FE6F954704A3CB1C0426EBDB73"/>
    <w:rsid w:val="000E1283"/>
  </w:style>
  <w:style w:type="paragraph" w:customStyle="1" w:styleId="7FF39DD913E64536AD2BEF938B22690D">
    <w:name w:val="7FF39DD913E64536AD2BEF938B22690D"/>
    <w:rsid w:val="004C22E5"/>
  </w:style>
  <w:style w:type="paragraph" w:customStyle="1" w:styleId="3EE5CDE5AF2A4936BF34D1923F1775ED">
    <w:name w:val="3EE5CDE5AF2A4936BF34D1923F1775ED"/>
    <w:rsid w:val="004C22E5"/>
  </w:style>
  <w:style w:type="paragraph" w:customStyle="1" w:styleId="BBE3A72B19054E848ED7AA8615138A33">
    <w:name w:val="BBE3A72B19054E848ED7AA8615138A33"/>
    <w:rsid w:val="004C22E5"/>
  </w:style>
  <w:style w:type="paragraph" w:customStyle="1" w:styleId="CF120D1B15F64444ADC8F726CB4CBDAF">
    <w:name w:val="CF120D1B15F64444ADC8F726CB4CBDAF"/>
    <w:rsid w:val="004C22E5"/>
  </w:style>
  <w:style w:type="paragraph" w:customStyle="1" w:styleId="5366539EA8E54E688CD7D55D6F24D6BE">
    <w:name w:val="5366539EA8E54E688CD7D55D6F24D6BE"/>
    <w:rsid w:val="00D77E31"/>
  </w:style>
  <w:style w:type="paragraph" w:customStyle="1" w:styleId="9F2A422A580B46D399497BE16490C274">
    <w:name w:val="9F2A422A580B46D399497BE16490C274"/>
    <w:rsid w:val="00D77E3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Theme Basis Farbig">
  <a:themeElements>
    <a:clrScheme name="Theme Basis Farbig">
      <a:dk1>
        <a:sysClr val="windowText" lastClr="000000"/>
      </a:dk1>
      <a:lt1>
        <a:sysClr val="window" lastClr="FFFFFF"/>
      </a:lt1>
      <a:dk2>
        <a:srgbClr val="1F497D"/>
      </a:dk2>
      <a:lt2>
        <a:srgbClr val="EEECE1"/>
      </a:lt2>
      <a:accent1>
        <a:srgbClr val="E42822"/>
      </a:accent1>
      <a:accent2>
        <a:srgbClr val="C0C1C2"/>
      </a:accent2>
      <a:accent3>
        <a:srgbClr val="000000"/>
      </a:accent3>
      <a:accent4>
        <a:srgbClr val="8064A2"/>
      </a:accent4>
      <a:accent5>
        <a:srgbClr val="4BACC6"/>
      </a:accent5>
      <a:accent6>
        <a:srgbClr val="F79646"/>
      </a:accent6>
      <a:hlink>
        <a:srgbClr val="0000FF"/>
      </a:hlink>
      <a:folHlink>
        <a:srgbClr val="800080"/>
      </a:folHlink>
    </a:clrScheme>
    <a:fontScheme name="Theme Basis Farbig">
      <a:majorFont>
        <a:latin typeface="Univers LT 45 Light"/>
        <a:ea typeface=""/>
        <a:cs typeface=""/>
      </a:majorFont>
      <a:minorFont>
        <a:latin typeface="Univers LT 45 Light"/>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cumentFunctionSavePart xmlns:xsd="http://www.w3.org/2001/XMLSchema" xmlns:xsi="http://www.w3.org/2001/XMLSchema-instance" xmlns="http://schema.oneoffixx.com/OneOffixxCustomDocumentPart/1">
  <StyleSheet>
    <xsl:stylesheet xmlns:xsl="http://www.w3.org/1999/XSL/Transform"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oopart="http://schema.oneoffixx.com/OneOffixxDocumentPart/1" xmlns="http://schema.oneoffixx.com/OneOffixxDocumentPart/1" version="1.0" mc:Ignorable="w14 wp14">
      <xsl:output method="xml" version="1.0" encoding="utf-8"/>
      <xsl:param name="filename"/>
      <xsl:param name="path"/>
      <xsl:param name="pathAndFilename"/>
      <xsl:param name="targetFolderFileList"/>
      <xsl:template match="/">
        <!-- OneOffixx-Daten hinzufügen -->
        <!-- Beispiel: 
      <xsl:variable name="DocParam.Subject" select="//Text[@id='DocParam.Subject']" />
      -->
        <xsl:variable name="Path" select="'G:\'"/>
        <xsl:variable name="Filename" select="''"/>
        <xsl:element name="DocumentFunction" namespace="">
          <xsl:attribute name="name">SavePathDefinition</xsl:attribute>
          <xsl:element name="Path" namespace="">
            <xsl:value-of select="concat($Path, $Filename, '.docx')"/>
          </xsl:element>
          <xsl:element name="CreateFolder" namespace="">false</xsl:element>
        </xsl:element>
      </xsl:template>
    </xsl:stylesheet>
  </StyleSheet>
  <Filename/>
  <SaveNewDocumentOnOpen>false</SaveNewDocumentOnOpen>
</DocumentFunctionSavePart>
</file>

<file path=customXml/item2.xml>��
</file>

<file path=customXml/item3.xml><?xml version="1.0" encoding="utf-8"?>
<OneOffixxSnippetsPart xmlns:xsd="http://www.w3.org/2001/XMLSchema" xmlns:xsi="http://www.w3.org/2001/XMLSchema-instance" xmlns="http://schema.oneoffixx.com/OneOffixxSnippetsPart/1">
  <Snippets>
    <Snippet id="00000000-0000-0000-0000-000000000000" bookmark="cs_efa9f156a49d46159c427dab1ccd73da" nodeId="CustomElements.LogosZertifikate" update="false"/>
    <Snippet id="00000000-0000-0000-0000-000000000000" bookmark="cs_f9d570dada464dcca32bfba54858b12c" nodeId="CustomElements.GemeindeKopfzeileA4" update="false"/>
    <Snippet id="00000000-0000-0000-0000-000000000000" bookmark="cs_52625c671a974d448b09d834d0f54046" nodeId="CustomElements.Inhalt" update="false"/>
  </Snippets>
</OneOffixxSnippetsPart>
</file>

<file path=customXml/item4.xml><?xml version="1.0" encoding="utf-8"?>
<OneOffixxFormattingPart xmlns:xsd="http://www.w3.org/2001/XMLSchema" xmlns:xsi="http://www.w3.org/2001/XMLSchema-instance" xmlns="http://schema.oneoffixx.com/OneOffixxFormattingPart/1">
  <Configuration>
    <DocumentFunction xmlns="">
      <!-- Parametrierung der Überschriften -->
      <Group name="Headings">
        <Definition type="Heading" level="1" style="Überschrift 1"/>
        <Definition type="Heading" level="2" style="Überschrift 2"/>
        <Definition type="Heading" level="3" style="Überschrift 3"/>
        <Definition type="Heading" level="4" style="Überschrift 4"/>
      </Group>
      <!-- Parametrierung der Tabulatoren -->
      <Group name="Indents" maxListLevels="4">
      </Group>
      <!-- Parametrierung der Listen, Aufzählungen und Nummerierungen -->
      <Group name="NumberingStyles">
        <Definition type="Numeric" tabPosition="1" style="ListNumeric"/>
        <Definition type="Alphabetic" tabPosition="1" style="ListAlphabetic"/>
        <Definition type="Bullet" tabPosition="1" style="ListBullet"/>
        <Definition type="Line" tabPosition="1" style="ListLine"/>
      </Group>
      <!-- Parametrierung der Nummerierungs-Optionen -->
      <Group name="NumberingBehaviors">
        <Definition type="Increment" style="ListNumeric"/>
        <Definition type="Decrement"/>
        <!--
          <Definition type="RestartMain"/>
          <Definition type="RestartSub"/>
          -->
        <Definition type="ResetChapter" style="Überschrift 1"/>
        <Definition type="ResetList" style="ListNumeric"/>
      </Group>
      <!-- Parametrierung der weiteren Formatierungs-Optionen -->
      <Group name="Styles">
        <Definition type="Standard" style="Standard"/>
        <Definition type="Bold" style=""/>
        <Definition type="Italic" style=""/>
        <Definition type="Underline" style=""/>
      </Group>
      <!-- Parametrierung der weiteren kundenspezifischen Formatierungs-Optionen -->
      <Group name="CustomStyles">
        <Category id="Headings">
          <Label lcid="1042">Überschriften</Label>
          <Definition type="Titel" style="Titel">
            <Label lcid="1042">Titel</Label>
          </Definition>
          <Definition type="Untertitel" style="Untertitel">
            <Label lcid="1042">Untertitel</Label>
          </Definition>
        </Category>
        <Category id="Various">
          <Label lcid="1042">Diverses</Label>
          <Definition type="Hervorhebung" style="Hervorhebung">
            <Label lcid="1042">Hervorhebung</Label>
          </Definition>
        </Category>
        <!--
          <Category id="Formats">
            <Label lcid="1042">div. Formatierungen</Label>
            <Definition type="Intensiv" style="Intensiv">
              <Label lcid="1042">Hervorgehoben</Label>
            </Definition>
            <Definition type="Bold" style="Fett">
              <Label lcid="1042">Fett</Label>
            </Definition>
          </Category>
          -->
      </Group>
    </DocumentFunction>
  </Configuration>
</OneOffixxFormattingPart>
</file>

<file path=customXml/item5.xml><?xml version="1.0" encoding="utf-8"?>
<OneOffixxExtendedBindingPart xmlns:xsd="http://www.w3.org/2001/XMLSchema" xmlns:xsi="http://www.w3.org/2001/XMLSchema-instance" xmlns="http://schema.oneoffixx.com/OneOffixxExtendedBindingPart/1">
  <ExtendedBindings/>
</OneOffixxExtendedBindingPart>
</file>

<file path=customXml/item6.xml><?xml version="1.0" encoding="utf-8"?>
<Sources xmlns:b="http://schemas.openxmlformats.org/officeDocument/2006/bibliography" xmlns="http://schemas.openxmlformats.org/officeDocument/2006/bibliography" SelectedStyle="\APA.XSL" StyleName="APA"/>
</file>

<file path=customXml/item7.xml>��
</file>

<file path=customXml/itemProps1.xml><?xml version="1.0" encoding="utf-8"?>
<ds:datastoreItem xmlns:ds="http://schemas.openxmlformats.org/officeDocument/2006/customXml" ds:itemID="{A64FA220-ADB0-473A-9BFA-C5D669F14494}">
  <ds:schemaRefs>
    <ds:schemaRef ds:uri="http://www.w3.org/2001/XMLSchema"/>
    <ds:schemaRef ds:uri="http://schema.oneoffixx.com/OneOffixxCustomDocumentPart/1"/>
    <ds:schemaRef ds:uri="http://www.w3.org/1999/XSL/Transform"/>
    <ds:schemaRef ds:uri="http://schemas.microsoft.com/office/word/2010/wordprocessingCanvas"/>
    <ds:schemaRef ds:uri="http://schemas.openxmlformats.org/markup-compatibility/2006"/>
    <ds:schemaRef ds:uri="urn:schemas-microsoft-com:office:office"/>
    <ds:schemaRef ds:uri="http://schemas.openxmlformats.org/officeDocument/2006/relationships"/>
    <ds:schemaRef ds:uri="http://schemas.openxmlformats.org/officeDocument/2006/math"/>
    <ds:schemaRef ds:uri="urn:schemas-microsoft-com:vml"/>
    <ds:schemaRef ds:uri="http://schemas.microsoft.com/office/word/2010/wordprocessingDrawing"/>
    <ds:schemaRef ds:uri="http://schemas.openxmlformats.org/drawingml/2006/wordprocessingDrawing"/>
    <ds:schemaRef ds:uri="urn:schemas-microsoft-com:office:word"/>
    <ds:schemaRef ds:uri="http://schemas.openxmlformats.org/wordprocessingml/2006/main"/>
    <ds:schemaRef ds:uri="http://schemas.microsoft.com/office/word/2010/wordml"/>
    <ds:schemaRef ds:uri="http://schemas.microsoft.com/office/word/2010/wordprocessingGroup"/>
    <ds:schemaRef ds:uri="http://schemas.microsoft.com/office/word/2010/wordprocessingInk"/>
    <ds:schemaRef ds:uri="http://schemas.microsoft.com/office/word/2006/wordml"/>
    <ds:schemaRef ds:uri="http://schemas.microsoft.com/office/word/2010/wordprocessingShape"/>
    <ds:schemaRef ds:uri="http://schema.oneoffixx.com/OneOffixxDocumentPart/1"/>
  </ds:schemaRefs>
</ds:datastoreItem>
</file>

<file path=customXml/itemProps2.xml><?xml version="1.0" encoding="utf-8"?>
<ds:datastoreItem xmlns:ds="http://schemas.openxmlformats.org/officeDocument/2006/customXml" ds:itemID="{29CF0680-4093-4232-8709-1B1C49DB395A}">
  <ds:schemaRefs>
    <ds:schemaRef ds:uri="http://www.w3.org/2001/XMLSchema"/>
    <ds:schemaRef ds:uri="http://schema.oneoffixx.com/OneOffixxImageDefinitionPart/1"/>
  </ds:schemaRefs>
</ds:datastoreItem>
</file>

<file path=customXml/itemProps3.xml><?xml version="1.0" encoding="utf-8"?>
<ds:datastoreItem xmlns:ds="http://schemas.openxmlformats.org/officeDocument/2006/customXml" ds:itemID="{A201C61B-9DA8-4825-8027-736BB1D49AB9}">
  <ds:schemaRefs>
    <ds:schemaRef ds:uri="http://www.w3.org/2001/XMLSchema"/>
    <ds:schemaRef ds:uri="http://schema.oneoffixx.com/OneOffixxSnippetsPart/1"/>
  </ds:schemaRefs>
</ds:datastoreItem>
</file>

<file path=customXml/itemProps4.xml><?xml version="1.0" encoding="utf-8"?>
<ds:datastoreItem xmlns:ds="http://schemas.openxmlformats.org/officeDocument/2006/customXml" ds:itemID="{587569E0-5624-4A96-A4DF-47BA7C3F8CD9}">
  <ds:schemaRefs>
    <ds:schemaRef ds:uri="http://www.w3.org/2001/XMLSchema"/>
    <ds:schemaRef ds:uri="http://schema.oneoffixx.com/OneOffixxFormattingPart/1"/>
    <ds:schemaRef ds:uri=""/>
  </ds:schemaRefs>
</ds:datastoreItem>
</file>

<file path=customXml/itemProps5.xml><?xml version="1.0" encoding="utf-8"?>
<ds:datastoreItem xmlns:ds="http://schemas.openxmlformats.org/officeDocument/2006/customXml" ds:itemID="{8A008535-A48C-45DD-9C9B-5341508BE4D1}">
  <ds:schemaRefs>
    <ds:schemaRef ds:uri="http://www.w3.org/2001/XMLSchema"/>
    <ds:schemaRef ds:uri="http://schema.oneoffixx.com/OneOffixxExtendedBindingPart/1"/>
  </ds:schemaRefs>
</ds:datastoreItem>
</file>

<file path=customXml/itemProps6.xml><?xml version="1.0" encoding="utf-8"?>
<ds:datastoreItem xmlns:ds="http://schemas.openxmlformats.org/officeDocument/2006/customXml" ds:itemID="{C2133A67-7C10-42FF-9985-C658AA78D650}">
  <ds:schemaRefs>
    <ds:schemaRef ds:uri="http://schemas.openxmlformats.org/officeDocument/2006/bibliography"/>
  </ds:schemaRefs>
</ds:datastoreItem>
</file>

<file path=customXml/itemProps7.xml><?xml version="1.0" encoding="utf-8"?>
<ds:datastoreItem xmlns:ds="http://schemas.openxmlformats.org/officeDocument/2006/customXml" ds:itemID="{F22F3C86-AF37-45AB-9BCC-E6E465A3569B}">
  <ds:schemaRefs>
    <ds:schemaRef ds:uri="http://www.w3.org/2001/XMLSchema"/>
    <ds:schemaRef ds:uri="http://schema.oneoffixx.com/OneOffixxDocumentPart/1"/>
    <ds:schemaRef ds:uri=""/>
  </ds:schemaRefs>
</ds:datastoreItem>
</file>

<file path=docProps/app.xml><?xml version="1.0" encoding="utf-8"?>
<Properties xmlns="http://schemas.openxmlformats.org/officeDocument/2006/extended-properties" xmlns:vt="http://schemas.openxmlformats.org/officeDocument/2006/docPropsVTypes">
  <Template>3cfa05d7-7b88-4937-a679-434b1633a0f0.dotx</Template>
  <TotalTime>0</TotalTime>
  <Pages>8</Pages>
  <Words>1666</Words>
  <Characters>10501</Characters>
  <Application>Microsoft Office Word</Application>
  <DocSecurity>0</DocSecurity>
  <Lines>87</Lines>
  <Paragraphs>24</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12143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Rösch Manuela</dc:creator>
  <cp:lastModifiedBy>Rösch Manuela</cp:lastModifiedBy>
  <cp:revision>91</cp:revision>
  <cp:lastPrinted>2019-07-24T12:58:00Z</cp:lastPrinted>
  <dcterms:created xsi:type="dcterms:W3CDTF">2022-07-14T08:35:00Z</dcterms:created>
  <dcterms:modified xsi:type="dcterms:W3CDTF">2022-08-15T09:51:00Z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OTrackRevision">
    <vt:bool>false</vt:bool>
  </property>
</Properties>
</file>