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7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301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41" autoAdjust="0"/>
    <p:restoredTop sz="94518" autoAdjust="0"/>
  </p:normalViewPr>
  <p:slideViewPr>
    <p:cSldViewPr snapToGrid="0">
      <p:cViewPr>
        <p:scale>
          <a:sx n="100" d="100"/>
          <a:sy n="100" d="100"/>
        </p:scale>
        <p:origin x="91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C45B8-E1EF-4FC0-8832-98868C4D71FA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3B480-D7D2-417C-BC95-577F507736E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8014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6D7F28-542A-40B1-AF0F-67FF049457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11E5C30-C741-4C64-BC69-81BD2E2BA5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886A3EC-F5C9-4242-87ED-1DB9BA79B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ACEF99F-C579-4543-8B2F-51B218660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C29C75-4F47-4954-A26D-A425914CA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16058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3ECD6F-8BF7-4FE4-9A4E-5F62AE26A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8AE5104-2CBB-4DAF-A6AD-D7F4C65A18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BC0294-F858-4067-AEFB-FEEC851D6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8662AB9-8A9E-4C50-A08A-B41C96138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AD4934-81B2-4E7F-BE5C-A110F72FB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603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D79268C-D2BA-48A1-B5DB-3D884C06AE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D961C77-B215-4BA0-85D7-24BA67322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365D8AB-4B9E-4477-AE40-91B751AF5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417959-824D-4C27-93D9-46AEE37204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AA2F933-F2AD-4018-A6ED-26F9D8977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7605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7FBCC-22B1-4687-851C-3D1B43C5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5C94C24-D847-45E4-B44E-FD12E2A25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959128-01F7-4FAC-BFBE-C10F1B6F6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266F4A-2C5F-4759-8660-1F3A50B1F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74C9B47-AAFB-475F-B22B-03D88292F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96080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96E0DE-73F9-496D-A132-62A98DAF9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6274BCE-541F-41F4-8281-752A87E49B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EC32AC1-157C-4368-8352-51145E005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266CE72-FEEB-478B-8B00-7295EBFB1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BC6B0FE-69FD-40C6-98DB-41B8D087A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70017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E590D8-395F-4105-A577-4600DD00C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5AAA173-A6B0-47BD-A648-4A70EF801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D6AFFDF4-B467-4317-B0C6-7C91DCF040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AAA7DF3-7696-4386-AEB5-F02B32D6F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F72F9DC-0C7D-4F3C-9235-1F6BECE41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62FC11C-2930-4792-930A-1F9B2836F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9757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1D402FE-9D34-49F2-A0FA-E9DB14063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51F6669-6B0F-49C4-8278-7CA5FE60D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4147FD9-D3C9-41FA-8B01-A9ED91006C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E419F38-FFBF-4700-9C66-53A881E901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C66A79A-75AF-4F8B-85EE-FBFFD3F84B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B8E02D-F542-4EE5-98C6-6FFD17C34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A70BD71A-C3FB-40AD-8AFC-F02CC93C23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BBE0B9A-60B2-4229-AD31-D91BE3E6A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1595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A015D9-7822-4BE9-A4B9-6DA338B14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0BAE9FF-7F82-4A50-BB7C-434D0D1AD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73E8EDA-6304-4F1C-8262-601E30E47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D067FB0-16C1-45D7-B7E6-7B9A62594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80159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903542B5-988F-474B-BC1E-C485B882D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0FC40C9-BDFE-4DC0-9C2C-D8F67219A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0C41E8A-6E70-444B-A813-31DACDF73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4421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D6EE19-B116-4D6F-902A-76825E1EE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77F606-6986-4B10-B28B-064722DF36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FB68A2F-EF18-48DD-BFAB-D7608E1AC7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E0B2D1-DB56-44D1-BEF2-54D376E2E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8CA5E07-70A4-46ED-8ED1-3A2E736A2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253EC60-41D4-4553-A623-C254AFC86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6514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8ED283-1F80-4A2E-9E7F-7E7F7A1BC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17B4C87-E202-40F2-A769-976F6C8133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44ED61E-4642-4A0B-B80A-2925A934B5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93E66-D98E-427E-B296-55BDAE29C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D602DDD-D191-4042-8A93-7C2D26122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70B5DB-E2F6-4E88-8F24-69A284B79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55243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BDC3275-185E-4CA0-9E98-CA93A820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75FDFD4-F45E-4FEB-80D6-5A664CEDF8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5CCDA05-399D-4C98-9B4B-93DFC6908D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EA290-4236-4A13-9EDE-3CB1E2FE5921}" type="datetimeFigureOut">
              <a:rPr lang="de-CH" smtClean="0"/>
              <a:t>22.10.2021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C2EAAD4-93E5-45FB-9ACB-C7F6FCF3DC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7DA0B3-CC36-47D5-A1D3-265A2A848F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E98D9-2ECB-4ECA-BC64-12181917A35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70947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B00D45CD-9B77-42D4-9F35-6CE8A57471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31" t="9584" r="34001" b="6250"/>
          <a:stretch/>
        </p:blipFill>
        <p:spPr>
          <a:xfrm>
            <a:off x="0" y="1"/>
            <a:ext cx="6563761" cy="6857999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2C7C5E93-868C-4B35-8B51-C8509C9660CE}"/>
              </a:ext>
            </a:extLst>
          </p:cNvPr>
          <p:cNvCxnSpPr/>
          <p:nvPr/>
        </p:nvCxnSpPr>
        <p:spPr>
          <a:xfrm flipV="1">
            <a:off x="4719782" y="92363"/>
            <a:ext cx="471054" cy="52647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>
            <a:extLst>
              <a:ext uri="{FF2B5EF4-FFF2-40B4-BE49-F238E27FC236}">
                <a16:creationId xmlns:a16="http://schemas.microsoft.com/office/drawing/2014/main" id="{F9A9EBAF-FEBC-431B-8875-8B1523D0F594}"/>
              </a:ext>
            </a:extLst>
          </p:cNvPr>
          <p:cNvSpPr txBox="1"/>
          <p:nvPr/>
        </p:nvSpPr>
        <p:spPr>
          <a:xfrm>
            <a:off x="7721600" y="92363"/>
            <a:ext cx="4396510" cy="617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/>
              <a:t>Neue Mess-Strecke (</a:t>
            </a:r>
            <a:r>
              <a:rPr lang="de-CH" err="1"/>
              <a:t>MID</a:t>
            </a:r>
            <a:r>
              <a:rPr lang="de-CH"/>
              <a:t>, neuer </a:t>
            </a:r>
            <a:r>
              <a:rPr lang="de-CH" dirty="0"/>
              <a:t>Kanal)</a:t>
            </a:r>
          </a:p>
          <a:p>
            <a:endParaRPr lang="de-CH" dirty="0"/>
          </a:p>
          <a:p>
            <a:endParaRPr lang="de-CH" dirty="0"/>
          </a:p>
          <a:p>
            <a:r>
              <a:rPr lang="de-CH" dirty="0"/>
              <a:t>alten Regenauslass aufheben</a:t>
            </a:r>
          </a:p>
          <a:p>
            <a:endParaRPr lang="de-CH" dirty="0"/>
          </a:p>
          <a:p>
            <a:r>
              <a:rPr lang="de-CH" dirty="0"/>
              <a:t>Neues Trennbauwerk</a:t>
            </a:r>
          </a:p>
          <a:p>
            <a:endParaRPr lang="de-CH" dirty="0"/>
          </a:p>
          <a:p>
            <a:endParaRPr lang="de-CH" sz="1600" dirty="0"/>
          </a:p>
          <a:p>
            <a:r>
              <a:rPr lang="de-CH" dirty="0"/>
              <a:t>Düker</a:t>
            </a:r>
          </a:p>
          <a:p>
            <a:endParaRPr lang="de-CH" sz="800" dirty="0"/>
          </a:p>
          <a:p>
            <a:r>
              <a:rPr lang="de-CH" dirty="0"/>
              <a:t>Überlauf in Vorfluter</a:t>
            </a:r>
          </a:p>
          <a:p>
            <a:endParaRPr lang="de-CH" dirty="0"/>
          </a:p>
          <a:p>
            <a:r>
              <a:rPr lang="de-CH" dirty="0"/>
              <a:t>Zulauf MWB</a:t>
            </a:r>
          </a:p>
          <a:p>
            <a:endParaRPr lang="de-CH" sz="1100" dirty="0"/>
          </a:p>
          <a:p>
            <a:r>
              <a:rPr lang="de-CH" dirty="0"/>
              <a:t>Zulauf MWB</a:t>
            </a:r>
          </a:p>
          <a:p>
            <a:endParaRPr lang="de-CH" dirty="0"/>
          </a:p>
          <a:p>
            <a:endParaRPr lang="de-CH" sz="3200" dirty="0"/>
          </a:p>
          <a:p>
            <a:r>
              <a:rPr lang="de-CH" dirty="0"/>
              <a:t>Neues Trennbauwerk / Regenauslass</a:t>
            </a:r>
          </a:p>
          <a:p>
            <a:endParaRPr lang="de-CH" dirty="0"/>
          </a:p>
          <a:p>
            <a:endParaRPr lang="de-CH" dirty="0"/>
          </a:p>
          <a:p>
            <a:endParaRPr lang="de-CH" sz="2400" dirty="0"/>
          </a:p>
          <a:p>
            <a:r>
              <a:rPr lang="de-CH" dirty="0"/>
              <a:t>(Umbau Sauberwasserleitung)</a:t>
            </a:r>
          </a:p>
        </p:txBody>
      </p:sp>
      <p:cxnSp>
        <p:nvCxnSpPr>
          <p:cNvPr id="10" name="Gerade Verbindung mit Pfeil 9">
            <a:extLst>
              <a:ext uri="{FF2B5EF4-FFF2-40B4-BE49-F238E27FC236}">
                <a16:creationId xmlns:a16="http://schemas.microsoft.com/office/drawing/2014/main" id="{A633BD34-F3D2-4820-98A9-741F2B1D7029}"/>
              </a:ext>
            </a:extLst>
          </p:cNvPr>
          <p:cNvCxnSpPr/>
          <p:nvPr/>
        </p:nvCxnSpPr>
        <p:spPr>
          <a:xfrm flipH="1">
            <a:off x="5190836" y="286327"/>
            <a:ext cx="2530764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CA88E8B9-C078-4B91-8810-1125C97AAE9B}"/>
              </a:ext>
            </a:extLst>
          </p:cNvPr>
          <p:cNvCxnSpPr/>
          <p:nvPr/>
        </p:nvCxnSpPr>
        <p:spPr>
          <a:xfrm flipH="1">
            <a:off x="1579418" y="1108364"/>
            <a:ext cx="6142182" cy="0"/>
          </a:xfrm>
          <a:prstGeom prst="line">
            <a:avLst/>
          </a:prstGeom>
          <a:ln w="38100"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820C817C-2AA4-40C7-BD08-ADB70687AA7A}"/>
              </a:ext>
            </a:extLst>
          </p:cNvPr>
          <p:cNvCxnSpPr/>
          <p:nvPr/>
        </p:nvCxnSpPr>
        <p:spPr>
          <a:xfrm flipH="1" flipV="1">
            <a:off x="221673" y="92363"/>
            <a:ext cx="1385454" cy="1016001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E9478A08-DA1C-40B9-9E55-E5C3A1724D03}"/>
              </a:ext>
            </a:extLst>
          </p:cNvPr>
          <p:cNvCxnSpPr/>
          <p:nvPr/>
        </p:nvCxnSpPr>
        <p:spPr>
          <a:xfrm flipH="1">
            <a:off x="6563761" y="1634836"/>
            <a:ext cx="1157839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35165ADF-C1C5-4E4D-A834-D51C47DF6934}"/>
              </a:ext>
            </a:extLst>
          </p:cNvPr>
          <p:cNvCxnSpPr/>
          <p:nvPr/>
        </p:nvCxnSpPr>
        <p:spPr>
          <a:xfrm flipH="1">
            <a:off x="6096000" y="2451331"/>
            <a:ext cx="1625600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43C6DEBE-4877-4D1D-8B59-A79EF4C775BE}"/>
              </a:ext>
            </a:extLst>
          </p:cNvPr>
          <p:cNvCxnSpPr>
            <a:cxnSpLocks/>
          </p:cNvCxnSpPr>
          <p:nvPr/>
        </p:nvCxnSpPr>
        <p:spPr>
          <a:xfrm flipH="1">
            <a:off x="6022109" y="2825895"/>
            <a:ext cx="1699493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3158B934-EB42-4921-9F53-E6FA6051D014}"/>
              </a:ext>
            </a:extLst>
          </p:cNvPr>
          <p:cNvCxnSpPr>
            <a:cxnSpLocks/>
          </p:cNvCxnSpPr>
          <p:nvPr/>
        </p:nvCxnSpPr>
        <p:spPr>
          <a:xfrm flipH="1">
            <a:off x="1385455" y="3851564"/>
            <a:ext cx="6336146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1AAA9D71-4FC8-4961-A61C-B1EDF3A51662}"/>
              </a:ext>
            </a:extLst>
          </p:cNvPr>
          <p:cNvCxnSpPr>
            <a:cxnSpLocks/>
          </p:cNvCxnSpPr>
          <p:nvPr/>
        </p:nvCxnSpPr>
        <p:spPr>
          <a:xfrm flipH="1">
            <a:off x="2672862" y="4895274"/>
            <a:ext cx="5048740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Gerade Verbindung mit Pfeil 25">
            <a:extLst>
              <a:ext uri="{FF2B5EF4-FFF2-40B4-BE49-F238E27FC236}">
                <a16:creationId xmlns:a16="http://schemas.microsoft.com/office/drawing/2014/main" id="{A30A0A79-922F-4458-BDEF-406D4E45EB71}"/>
              </a:ext>
            </a:extLst>
          </p:cNvPr>
          <p:cNvCxnSpPr>
            <a:cxnSpLocks/>
          </p:cNvCxnSpPr>
          <p:nvPr/>
        </p:nvCxnSpPr>
        <p:spPr>
          <a:xfrm flipH="1">
            <a:off x="3186545" y="6077528"/>
            <a:ext cx="4535057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2A342C72-2692-4B12-9A85-E7724AD1C1D1}"/>
              </a:ext>
            </a:extLst>
          </p:cNvPr>
          <p:cNvCxnSpPr/>
          <p:nvPr/>
        </p:nvCxnSpPr>
        <p:spPr>
          <a:xfrm>
            <a:off x="914400" y="3537527"/>
            <a:ext cx="83127" cy="203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D5D39EC3-0CD0-4B28-9112-CEA460016095}"/>
              </a:ext>
            </a:extLst>
          </p:cNvPr>
          <p:cNvCxnSpPr/>
          <p:nvPr/>
        </p:nvCxnSpPr>
        <p:spPr>
          <a:xfrm flipH="1" flipV="1">
            <a:off x="1006764" y="3740727"/>
            <a:ext cx="1117600" cy="7296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477906D0-00B5-42F4-BFDF-F9762F5F60D3}"/>
              </a:ext>
            </a:extLst>
          </p:cNvPr>
          <p:cNvCxnSpPr/>
          <p:nvPr/>
        </p:nvCxnSpPr>
        <p:spPr>
          <a:xfrm>
            <a:off x="2155366" y="4470399"/>
            <a:ext cx="227616" cy="4248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B160331D-ABF6-40BC-8B1C-99E4D096FB93}"/>
              </a:ext>
            </a:extLst>
          </p:cNvPr>
          <p:cNvCxnSpPr/>
          <p:nvPr/>
        </p:nvCxnSpPr>
        <p:spPr>
          <a:xfrm flipH="1">
            <a:off x="5726545" y="1856509"/>
            <a:ext cx="295564" cy="13208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2A319BE6-B6A6-41A8-A786-BCE6D51FE1F4}"/>
              </a:ext>
            </a:extLst>
          </p:cNvPr>
          <p:cNvCxnSpPr>
            <a:cxnSpLocks/>
          </p:cNvCxnSpPr>
          <p:nvPr/>
        </p:nvCxnSpPr>
        <p:spPr>
          <a:xfrm flipH="1">
            <a:off x="3722255" y="3149600"/>
            <a:ext cx="2004289" cy="8763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r Verbinder 42">
            <a:extLst>
              <a:ext uri="{FF2B5EF4-FFF2-40B4-BE49-F238E27FC236}">
                <a16:creationId xmlns:a16="http://schemas.microsoft.com/office/drawing/2014/main" id="{8488B2DA-728C-4D5C-BB39-0C22CD0B6C0B}"/>
              </a:ext>
            </a:extLst>
          </p:cNvPr>
          <p:cNvCxnSpPr/>
          <p:nvPr/>
        </p:nvCxnSpPr>
        <p:spPr>
          <a:xfrm>
            <a:off x="3722255" y="3999344"/>
            <a:ext cx="0" cy="35098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C6049BBA-B255-490C-ADD9-6B9668E82F35}"/>
              </a:ext>
            </a:extLst>
          </p:cNvPr>
          <p:cNvCxnSpPr/>
          <p:nvPr/>
        </p:nvCxnSpPr>
        <p:spPr>
          <a:xfrm flipV="1">
            <a:off x="2382982" y="6363855"/>
            <a:ext cx="674254" cy="3048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2005DE70-1327-4BFD-9C4D-F187EB5CC673}"/>
              </a:ext>
            </a:extLst>
          </p:cNvPr>
          <p:cNvCxnSpPr/>
          <p:nvPr/>
        </p:nvCxnSpPr>
        <p:spPr>
          <a:xfrm flipV="1">
            <a:off x="3057236" y="6243780"/>
            <a:ext cx="0" cy="12007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F61616AD-7A85-4DFC-A6CC-D610E20F6169}"/>
              </a:ext>
            </a:extLst>
          </p:cNvPr>
          <p:cNvCxnSpPr/>
          <p:nvPr/>
        </p:nvCxnSpPr>
        <p:spPr>
          <a:xfrm flipH="1" flipV="1">
            <a:off x="2743200" y="5495636"/>
            <a:ext cx="314036" cy="78303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CAF798F7-A8E2-4BD9-8B99-14480722929C}"/>
              </a:ext>
            </a:extLst>
          </p:cNvPr>
          <p:cNvCxnSpPr/>
          <p:nvPr/>
        </p:nvCxnSpPr>
        <p:spPr>
          <a:xfrm flipV="1">
            <a:off x="2743200" y="4553527"/>
            <a:ext cx="0" cy="94211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r Verbinder 54">
            <a:extLst>
              <a:ext uri="{FF2B5EF4-FFF2-40B4-BE49-F238E27FC236}">
                <a16:creationId xmlns:a16="http://schemas.microsoft.com/office/drawing/2014/main" id="{7BC4DF7C-40AA-4CAB-931A-D677831B25C7}"/>
              </a:ext>
            </a:extLst>
          </p:cNvPr>
          <p:cNvCxnSpPr/>
          <p:nvPr/>
        </p:nvCxnSpPr>
        <p:spPr>
          <a:xfrm flipV="1">
            <a:off x="2743200" y="4350327"/>
            <a:ext cx="166255" cy="18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3A84FAA3-D384-4E79-857E-14C648F053CC}"/>
              </a:ext>
            </a:extLst>
          </p:cNvPr>
          <p:cNvCxnSpPr/>
          <p:nvPr/>
        </p:nvCxnSpPr>
        <p:spPr>
          <a:xfrm flipV="1">
            <a:off x="2509838" y="4470399"/>
            <a:ext cx="0" cy="32543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2EE7CDCD-4E15-401F-BC64-F025F45ABFFD}"/>
              </a:ext>
            </a:extLst>
          </p:cNvPr>
          <p:cNvCxnSpPr/>
          <p:nvPr/>
        </p:nvCxnSpPr>
        <p:spPr>
          <a:xfrm flipV="1">
            <a:off x="2505075" y="2843213"/>
            <a:ext cx="3471863" cy="16271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Gerade Verbindung mit Pfeil 63">
            <a:extLst>
              <a:ext uri="{FF2B5EF4-FFF2-40B4-BE49-F238E27FC236}">
                <a16:creationId xmlns:a16="http://schemas.microsoft.com/office/drawing/2014/main" id="{2D811E2D-2081-475F-9477-A4FCE7FDF2F7}"/>
              </a:ext>
            </a:extLst>
          </p:cNvPr>
          <p:cNvCxnSpPr>
            <a:cxnSpLocks/>
          </p:cNvCxnSpPr>
          <p:nvPr/>
        </p:nvCxnSpPr>
        <p:spPr>
          <a:xfrm flipH="1">
            <a:off x="5440680" y="3366915"/>
            <a:ext cx="2280923" cy="0"/>
          </a:xfrm>
          <a:prstGeom prst="straightConnector1">
            <a:avLst/>
          </a:prstGeom>
          <a:ln w="38100">
            <a:solidFill>
              <a:srgbClr val="FF0000"/>
            </a:solidFill>
            <a:prstDash val="sys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26D716D-A94D-4B39-A732-37D6A434952A}"/>
              </a:ext>
            </a:extLst>
          </p:cNvPr>
          <p:cNvSpPr/>
          <p:nvPr/>
        </p:nvSpPr>
        <p:spPr>
          <a:xfrm>
            <a:off x="5892800" y="1289538"/>
            <a:ext cx="422031" cy="609600"/>
          </a:xfrm>
          <a:custGeom>
            <a:avLst/>
            <a:gdLst>
              <a:gd name="connsiteX0" fmla="*/ 0 w 422031"/>
              <a:gd name="connsiteY0" fmla="*/ 85970 h 609600"/>
              <a:gd name="connsiteX1" fmla="*/ 15631 w 422031"/>
              <a:gd name="connsiteY1" fmla="*/ 179754 h 609600"/>
              <a:gd name="connsiteX2" fmla="*/ 101600 w 422031"/>
              <a:gd name="connsiteY2" fmla="*/ 609600 h 609600"/>
              <a:gd name="connsiteX3" fmla="*/ 422031 w 422031"/>
              <a:gd name="connsiteY3" fmla="*/ 476739 h 609600"/>
              <a:gd name="connsiteX4" fmla="*/ 211015 w 422031"/>
              <a:gd name="connsiteY4" fmla="*/ 0 h 609600"/>
              <a:gd name="connsiteX5" fmla="*/ 0 w 422031"/>
              <a:gd name="connsiteY5" fmla="*/ 8597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031" h="609600">
                <a:moveTo>
                  <a:pt x="0" y="85970"/>
                </a:moveTo>
                <a:lnTo>
                  <a:pt x="15631" y="179754"/>
                </a:lnTo>
                <a:lnTo>
                  <a:pt x="101600" y="609600"/>
                </a:lnTo>
                <a:lnTo>
                  <a:pt x="422031" y="476739"/>
                </a:lnTo>
                <a:lnTo>
                  <a:pt x="211015" y="0"/>
                </a:lnTo>
                <a:lnTo>
                  <a:pt x="0" y="8597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66B75D11-8E71-4B7B-AC03-A79430C57AFD}"/>
              </a:ext>
            </a:extLst>
          </p:cNvPr>
          <p:cNvSpPr/>
          <p:nvPr/>
        </p:nvSpPr>
        <p:spPr>
          <a:xfrm>
            <a:off x="2282092" y="4759569"/>
            <a:ext cx="390770" cy="336062"/>
          </a:xfrm>
          <a:custGeom>
            <a:avLst/>
            <a:gdLst>
              <a:gd name="connsiteX0" fmla="*/ 0 w 390770"/>
              <a:gd name="connsiteY0" fmla="*/ 140677 h 336062"/>
              <a:gd name="connsiteX1" fmla="*/ 242277 w 390770"/>
              <a:gd name="connsiteY1" fmla="*/ 0 h 336062"/>
              <a:gd name="connsiteX2" fmla="*/ 336062 w 390770"/>
              <a:gd name="connsiteY2" fmla="*/ 46893 h 336062"/>
              <a:gd name="connsiteX3" fmla="*/ 390770 w 390770"/>
              <a:gd name="connsiteY3" fmla="*/ 250093 h 336062"/>
              <a:gd name="connsiteX4" fmla="*/ 109416 w 390770"/>
              <a:gd name="connsiteY4" fmla="*/ 336062 h 336062"/>
              <a:gd name="connsiteX5" fmla="*/ 0 w 390770"/>
              <a:gd name="connsiteY5" fmla="*/ 140677 h 336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0770" h="336062">
                <a:moveTo>
                  <a:pt x="0" y="140677"/>
                </a:moveTo>
                <a:lnTo>
                  <a:pt x="242277" y="0"/>
                </a:lnTo>
                <a:lnTo>
                  <a:pt x="336062" y="46893"/>
                </a:lnTo>
                <a:lnTo>
                  <a:pt x="390770" y="250093"/>
                </a:lnTo>
                <a:lnTo>
                  <a:pt x="109416" y="336062"/>
                </a:lnTo>
                <a:lnTo>
                  <a:pt x="0" y="14067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C999ED26-0CFB-4DBE-A4CE-D41C04AE2CFF}"/>
              </a:ext>
            </a:extLst>
          </p:cNvPr>
          <p:cNvSpPr/>
          <p:nvPr/>
        </p:nvSpPr>
        <p:spPr>
          <a:xfrm>
            <a:off x="581025" y="-19050"/>
            <a:ext cx="5972175" cy="6886575"/>
          </a:xfrm>
          <a:custGeom>
            <a:avLst/>
            <a:gdLst>
              <a:gd name="connsiteX0" fmla="*/ 1504950 w 5972175"/>
              <a:gd name="connsiteY0" fmla="*/ 6677025 h 6886575"/>
              <a:gd name="connsiteX1" fmla="*/ 1657350 w 5972175"/>
              <a:gd name="connsiteY1" fmla="*/ 6886575 h 6886575"/>
              <a:gd name="connsiteX2" fmla="*/ 1866900 w 5972175"/>
              <a:gd name="connsiteY2" fmla="*/ 6886575 h 6886575"/>
              <a:gd name="connsiteX3" fmla="*/ 2809875 w 5972175"/>
              <a:gd name="connsiteY3" fmla="*/ 6429375 h 6886575"/>
              <a:gd name="connsiteX4" fmla="*/ 2419350 w 5972175"/>
              <a:gd name="connsiteY4" fmla="*/ 5562600 h 6886575"/>
              <a:gd name="connsiteX5" fmla="*/ 4133850 w 5972175"/>
              <a:gd name="connsiteY5" fmla="*/ 5553075 h 6886575"/>
              <a:gd name="connsiteX6" fmla="*/ 4143375 w 5972175"/>
              <a:gd name="connsiteY6" fmla="*/ 5410200 h 6886575"/>
              <a:gd name="connsiteX7" fmla="*/ 4191000 w 5972175"/>
              <a:gd name="connsiteY7" fmla="*/ 5419725 h 6886575"/>
              <a:gd name="connsiteX8" fmla="*/ 4171950 w 5972175"/>
              <a:gd name="connsiteY8" fmla="*/ 4476750 h 6886575"/>
              <a:gd name="connsiteX9" fmla="*/ 3429000 w 5972175"/>
              <a:gd name="connsiteY9" fmla="*/ 4486275 h 6886575"/>
              <a:gd name="connsiteX10" fmla="*/ 3438525 w 5972175"/>
              <a:gd name="connsiteY10" fmla="*/ 4124325 h 6886575"/>
              <a:gd name="connsiteX11" fmla="*/ 5467350 w 5972175"/>
              <a:gd name="connsiteY11" fmla="*/ 3219450 h 6886575"/>
              <a:gd name="connsiteX12" fmla="*/ 5724525 w 5972175"/>
              <a:gd name="connsiteY12" fmla="*/ 1971675 h 6886575"/>
              <a:gd name="connsiteX13" fmla="*/ 5972175 w 5972175"/>
              <a:gd name="connsiteY13" fmla="*/ 1819275 h 6886575"/>
              <a:gd name="connsiteX14" fmla="*/ 5429250 w 5972175"/>
              <a:gd name="connsiteY14" fmla="*/ 819150 h 6886575"/>
              <a:gd name="connsiteX15" fmla="*/ 5781675 w 5972175"/>
              <a:gd name="connsiteY15" fmla="*/ 428625 h 6886575"/>
              <a:gd name="connsiteX16" fmla="*/ 5610225 w 5972175"/>
              <a:gd name="connsiteY16" fmla="*/ 238125 h 6886575"/>
              <a:gd name="connsiteX17" fmla="*/ 4743450 w 5972175"/>
              <a:gd name="connsiteY17" fmla="*/ 247650 h 6886575"/>
              <a:gd name="connsiteX18" fmla="*/ 4743450 w 5972175"/>
              <a:gd name="connsiteY18" fmla="*/ 0 h 6886575"/>
              <a:gd name="connsiteX19" fmla="*/ 4400550 w 5972175"/>
              <a:gd name="connsiteY19" fmla="*/ 0 h 6886575"/>
              <a:gd name="connsiteX20" fmla="*/ 3952875 w 5972175"/>
              <a:gd name="connsiteY20" fmla="*/ 609600 h 6886575"/>
              <a:gd name="connsiteX21" fmla="*/ 4248150 w 5972175"/>
              <a:gd name="connsiteY21" fmla="*/ 800100 h 6886575"/>
              <a:gd name="connsiteX22" fmla="*/ 4572000 w 5972175"/>
              <a:gd name="connsiteY22" fmla="*/ 381000 h 6886575"/>
              <a:gd name="connsiteX23" fmla="*/ 5372100 w 5972175"/>
              <a:gd name="connsiteY23" fmla="*/ 409575 h 6886575"/>
              <a:gd name="connsiteX24" fmla="*/ 5219700 w 5972175"/>
              <a:gd name="connsiteY24" fmla="*/ 485775 h 6886575"/>
              <a:gd name="connsiteX25" fmla="*/ 5086350 w 5972175"/>
              <a:gd name="connsiteY25" fmla="*/ 828675 h 6886575"/>
              <a:gd name="connsiteX26" fmla="*/ 5295900 w 5972175"/>
              <a:gd name="connsiteY26" fmla="*/ 1276350 h 6886575"/>
              <a:gd name="connsiteX27" fmla="*/ 5143500 w 5972175"/>
              <a:gd name="connsiteY27" fmla="*/ 1295400 h 6886575"/>
              <a:gd name="connsiteX28" fmla="*/ 5238750 w 5972175"/>
              <a:gd name="connsiteY28" fmla="*/ 1924050 h 6886575"/>
              <a:gd name="connsiteX29" fmla="*/ 5010150 w 5972175"/>
              <a:gd name="connsiteY29" fmla="*/ 2981325 h 6886575"/>
              <a:gd name="connsiteX30" fmla="*/ 1809750 w 5972175"/>
              <a:gd name="connsiteY30" fmla="*/ 4333875 h 6886575"/>
              <a:gd name="connsiteX31" fmla="*/ 742950 w 5972175"/>
              <a:gd name="connsiteY31" fmla="*/ 3638550 h 6886575"/>
              <a:gd name="connsiteX32" fmla="*/ 561975 w 5972175"/>
              <a:gd name="connsiteY32" fmla="*/ 3257550 h 6886575"/>
              <a:gd name="connsiteX33" fmla="*/ 0 w 5972175"/>
              <a:gd name="connsiteY33" fmla="*/ 3524250 h 6886575"/>
              <a:gd name="connsiteX34" fmla="*/ 228600 w 5972175"/>
              <a:gd name="connsiteY34" fmla="*/ 3924300 h 6886575"/>
              <a:gd name="connsiteX35" fmla="*/ 1381125 w 5972175"/>
              <a:gd name="connsiteY35" fmla="*/ 4629150 h 6886575"/>
              <a:gd name="connsiteX36" fmla="*/ 1638300 w 5972175"/>
              <a:gd name="connsiteY36" fmla="*/ 5181600 h 6886575"/>
              <a:gd name="connsiteX37" fmla="*/ 1733550 w 5972175"/>
              <a:gd name="connsiteY37" fmla="*/ 5353050 h 6886575"/>
              <a:gd name="connsiteX38" fmla="*/ 1838325 w 5972175"/>
              <a:gd name="connsiteY38" fmla="*/ 5314950 h 6886575"/>
              <a:gd name="connsiteX39" fmla="*/ 2314575 w 5972175"/>
              <a:gd name="connsiteY39" fmla="*/ 6334125 h 6886575"/>
              <a:gd name="connsiteX40" fmla="*/ 1504950 w 5972175"/>
              <a:gd name="connsiteY40" fmla="*/ 6677025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72175" h="6886575">
                <a:moveTo>
                  <a:pt x="1504950" y="6677025"/>
                </a:moveTo>
                <a:lnTo>
                  <a:pt x="1657350" y="6886575"/>
                </a:lnTo>
                <a:lnTo>
                  <a:pt x="1866900" y="6886575"/>
                </a:lnTo>
                <a:lnTo>
                  <a:pt x="2809875" y="6429375"/>
                </a:lnTo>
                <a:lnTo>
                  <a:pt x="2419350" y="5562600"/>
                </a:lnTo>
                <a:lnTo>
                  <a:pt x="4133850" y="5553075"/>
                </a:lnTo>
                <a:lnTo>
                  <a:pt x="4143375" y="5410200"/>
                </a:lnTo>
                <a:lnTo>
                  <a:pt x="4191000" y="5419725"/>
                </a:lnTo>
                <a:lnTo>
                  <a:pt x="4171950" y="4476750"/>
                </a:lnTo>
                <a:lnTo>
                  <a:pt x="3429000" y="4486275"/>
                </a:lnTo>
                <a:lnTo>
                  <a:pt x="3438525" y="4124325"/>
                </a:lnTo>
                <a:lnTo>
                  <a:pt x="5467350" y="3219450"/>
                </a:lnTo>
                <a:lnTo>
                  <a:pt x="5724525" y="1971675"/>
                </a:lnTo>
                <a:lnTo>
                  <a:pt x="5972175" y="1819275"/>
                </a:lnTo>
                <a:lnTo>
                  <a:pt x="5429250" y="819150"/>
                </a:lnTo>
                <a:lnTo>
                  <a:pt x="5781675" y="428625"/>
                </a:lnTo>
                <a:lnTo>
                  <a:pt x="5610225" y="238125"/>
                </a:lnTo>
                <a:lnTo>
                  <a:pt x="4743450" y="247650"/>
                </a:lnTo>
                <a:lnTo>
                  <a:pt x="4743450" y="0"/>
                </a:lnTo>
                <a:lnTo>
                  <a:pt x="4400550" y="0"/>
                </a:lnTo>
                <a:lnTo>
                  <a:pt x="3952875" y="609600"/>
                </a:lnTo>
                <a:lnTo>
                  <a:pt x="4248150" y="800100"/>
                </a:lnTo>
                <a:lnTo>
                  <a:pt x="4572000" y="381000"/>
                </a:lnTo>
                <a:lnTo>
                  <a:pt x="5372100" y="409575"/>
                </a:lnTo>
                <a:lnTo>
                  <a:pt x="5219700" y="485775"/>
                </a:lnTo>
                <a:lnTo>
                  <a:pt x="5086350" y="828675"/>
                </a:lnTo>
                <a:lnTo>
                  <a:pt x="5295900" y="1276350"/>
                </a:lnTo>
                <a:lnTo>
                  <a:pt x="5143500" y="1295400"/>
                </a:lnTo>
                <a:lnTo>
                  <a:pt x="5238750" y="1924050"/>
                </a:lnTo>
                <a:lnTo>
                  <a:pt x="5010150" y="2981325"/>
                </a:lnTo>
                <a:lnTo>
                  <a:pt x="1809750" y="4333875"/>
                </a:lnTo>
                <a:lnTo>
                  <a:pt x="742950" y="3638550"/>
                </a:lnTo>
                <a:lnTo>
                  <a:pt x="561975" y="3257550"/>
                </a:lnTo>
                <a:lnTo>
                  <a:pt x="0" y="3524250"/>
                </a:lnTo>
                <a:lnTo>
                  <a:pt x="228600" y="3924300"/>
                </a:lnTo>
                <a:lnTo>
                  <a:pt x="1381125" y="4629150"/>
                </a:lnTo>
                <a:lnTo>
                  <a:pt x="1638300" y="5181600"/>
                </a:lnTo>
                <a:lnTo>
                  <a:pt x="1733550" y="5353050"/>
                </a:lnTo>
                <a:lnTo>
                  <a:pt x="1838325" y="5314950"/>
                </a:lnTo>
                <a:lnTo>
                  <a:pt x="2314575" y="6334125"/>
                </a:lnTo>
                <a:lnTo>
                  <a:pt x="1504950" y="6677025"/>
                </a:lnTo>
                <a:close/>
              </a:path>
            </a:pathLst>
          </a:custGeom>
          <a:solidFill>
            <a:srgbClr val="FF1301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E24F2772-1BBC-4514-A990-6838B2D44ED0}"/>
              </a:ext>
            </a:extLst>
          </p:cNvPr>
          <p:cNvSpPr/>
          <p:nvPr/>
        </p:nvSpPr>
        <p:spPr>
          <a:xfrm>
            <a:off x="0" y="0"/>
            <a:ext cx="997527" cy="723900"/>
          </a:xfrm>
          <a:prstGeom prst="rect">
            <a:avLst/>
          </a:prstGeom>
          <a:solidFill>
            <a:srgbClr val="FF1301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74588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Fischer</dc:creator>
  <cp:lastModifiedBy>Michael Fischer</cp:lastModifiedBy>
  <cp:revision>82</cp:revision>
  <dcterms:created xsi:type="dcterms:W3CDTF">2021-07-21T11:42:06Z</dcterms:created>
  <dcterms:modified xsi:type="dcterms:W3CDTF">2021-10-22T08:50:54Z</dcterms:modified>
</cp:coreProperties>
</file>